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9" r:id="rId2"/>
  </p:sldMasterIdLst>
  <p:notesMasterIdLst>
    <p:notesMasterId r:id="rId35"/>
  </p:notesMasterIdLst>
  <p:sldIdLst>
    <p:sldId id="263" r:id="rId3"/>
    <p:sldId id="259" r:id="rId4"/>
    <p:sldId id="281" r:id="rId5"/>
    <p:sldId id="282" r:id="rId6"/>
    <p:sldId id="310" r:id="rId7"/>
    <p:sldId id="290" r:id="rId8"/>
    <p:sldId id="306" r:id="rId9"/>
    <p:sldId id="292" r:id="rId10"/>
    <p:sldId id="295" r:id="rId11"/>
    <p:sldId id="303" r:id="rId12"/>
    <p:sldId id="297" r:id="rId13"/>
    <p:sldId id="298" r:id="rId14"/>
    <p:sldId id="285" r:id="rId15"/>
    <p:sldId id="293" r:id="rId16"/>
    <p:sldId id="309" r:id="rId17"/>
    <p:sldId id="294" r:id="rId18"/>
    <p:sldId id="296" r:id="rId19"/>
    <p:sldId id="299" r:id="rId20"/>
    <p:sldId id="314" r:id="rId21"/>
    <p:sldId id="300" r:id="rId22"/>
    <p:sldId id="301" r:id="rId23"/>
    <p:sldId id="304" r:id="rId24"/>
    <p:sldId id="305" r:id="rId25"/>
    <p:sldId id="308" r:id="rId26"/>
    <p:sldId id="311" r:id="rId27"/>
    <p:sldId id="312" r:id="rId28"/>
    <p:sldId id="313" r:id="rId29"/>
    <p:sldId id="316" r:id="rId30"/>
    <p:sldId id="318" r:id="rId31"/>
    <p:sldId id="284" r:id="rId32"/>
    <p:sldId id="286" r:id="rId33"/>
    <p:sldId id="265" r:id="rId3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AB7D1-BB65-019A-0670-E708E3682B72}" v="2844" dt="2022-05-13T16:49:02.240"/>
    <p1510:client id="{173980A4-63E3-0A7C-4FA2-71210B165300}" v="16" dt="2022-03-21T18:21:43.541"/>
    <p1510:client id="{182499D3-D2C4-2C69-C56F-B1086E9B802D}" v="54" dt="2022-03-19T14:59:31.486"/>
    <p1510:client id="{23156D77-3942-7AD5-F5E1-BC75BEF41BD7}" v="1" dt="2022-03-20T14:55:29.550"/>
    <p1510:client id="{2D0655C3-F626-577B-064B-32EE9BC8AE01}" v="332" dt="2022-03-23T13:11:13.209"/>
    <p1510:client id="{30708A77-603A-65DC-70F4-EDEA6A473FCB}" v="323" dt="2022-03-19T16:30:24.690"/>
    <p1510:client id="{32900115-C2F9-D28D-C415-F04A05F96E0E}" v="130" dt="2020-10-09T04:18:07.325"/>
    <p1510:client id="{37743D1F-AA58-BD65-1E9C-3E0407E9D49F}" v="47" dt="2022-03-19T08:15:32.701"/>
    <p1510:client id="{3A18196D-1664-400D-B930-A9D0C694123C}" v="905" dt="2022-05-13T15:17:14.047"/>
    <p1510:client id="{3F11867F-B223-AC26-3D3E-278EA0B64E44}" v="23" dt="2022-05-12T15:23:44.413"/>
    <p1510:client id="{4DB316E9-9EB6-9F07-7A8E-77CD09428D9C}" v="2260" dt="2022-03-19T15:48:04.132"/>
    <p1510:client id="{4EA8A15B-9CE0-D24A-E420-990BF201BD82}" v="465" dt="2022-05-12T17:42:36.310"/>
    <p1510:client id="{4F565197-349F-97E5-17DA-546E7649399A}" v="2" dt="2022-03-21T18:11:13.620"/>
    <p1510:client id="{54E8012B-EBD7-FFCC-86D3-012817CEEE15}" v="323" dt="2022-03-19T09:11:16.426"/>
    <p1510:client id="{6280E07C-73EE-B2F2-3D4A-4350E0B3647C}" v="41" dt="2022-03-29T13:38:53.520"/>
    <p1510:client id="{6E170C58-19C9-7C54-BFBE-F7587104BE50}" v="24" dt="2022-03-20T14:20:05.298"/>
    <p1510:client id="{7153C36A-D64D-77B2-E554-2884384FAB72}" v="39" dt="2022-03-19T09:14:15.203"/>
    <p1510:client id="{782FA424-CA90-20BE-7FF0-FCEE682B2B9D}" v="6" dt="2022-05-16T16:44:16.004"/>
    <p1510:client id="{78A28A7F-6B08-1F81-CF43-633AD5F61C14}" v="67" dt="2022-05-16T16:19:02.911"/>
    <p1510:client id="{7F9E14B7-6A13-9794-BE5E-D22C07F0CBE5}" v="201" dt="2022-03-19T08:43:53.217"/>
    <p1510:client id="{8B82433C-F233-DCF6-22A9-BF6E2EF344FD}" v="146" dt="2022-05-16T16:36:14.025"/>
    <p1510:client id="{9C4C1BDA-C08C-73A4-B1D3-6FAA5490F9B5}" v="149" dt="2022-03-19T18:46:22.073"/>
    <p1510:client id="{9F0B88C6-B2BE-F1BF-EAC3-3AFE84A99556}" v="7" dt="2022-03-19T16:49:18.951"/>
    <p1510:client id="{A03DF3FB-87E3-5374-AE54-62E6F50ABEED}" v="1" dt="2022-03-19T15:59:21.938"/>
    <p1510:client id="{B20A44C7-3E77-E8D1-52FE-813DB98E8F05}" v="16" dt="2022-03-19T16:45:39.779"/>
    <p1510:client id="{B7BA64D7-166A-8141-642E-990A9B3010F5}" v="570" dt="2022-05-13T15:48:25.332"/>
    <p1510:client id="{BE61EA45-C31C-62F5-01F5-14941F937269}" v="2" dt="2022-05-12T15:29:03.296"/>
    <p1510:client id="{C65D7F3C-A92D-9D25-F636-10988CC6A11B}" v="25" dt="2022-03-21T18:54:09.647"/>
    <p1510:client id="{C70011E2-4787-C225-D26A-B98FD9308B5E}" v="209" dt="2022-03-19T08:26:00.620"/>
    <p1510:client id="{CA5096FB-7138-1A2D-E08D-3B3347BDA012}" v="65" dt="2022-03-19T11:19:20.041"/>
    <p1510:client id="{D43B8541-ADE1-3AB3-D624-0D6CDD05222D}" v="69" dt="2022-05-13T16:49:05.214"/>
    <p1510:client id="{E85824CE-58D8-335B-8DDD-BC20056FC0F5}" v="764" dt="2022-03-19T16:30:48.607"/>
    <p1510:client id="{E89EA26D-9A40-34D8-EC81-025AD6D41370}" v="7" dt="2022-03-19T16:12:24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7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411EE7-515B-41D3-A33F-765F290C26A3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AA7CFD-2C99-4338-8E44-2002D828B490}">
      <dgm:prSet/>
      <dgm:spPr/>
      <dgm:t>
        <a:bodyPr/>
        <a:lstStyle/>
        <a:p>
          <a:r>
            <a:rPr lang="en-US"/>
            <a:t>Quản lý đăng nhập</a:t>
          </a:r>
        </a:p>
      </dgm:t>
    </dgm:pt>
    <dgm:pt modelId="{127CD268-698E-4BEF-9AF3-C4A901B2F4BE}" type="parTrans" cxnId="{6A9933D0-94A9-4B83-8886-D7DB1442B409}">
      <dgm:prSet/>
      <dgm:spPr/>
      <dgm:t>
        <a:bodyPr/>
        <a:lstStyle/>
        <a:p>
          <a:endParaRPr lang="en-US"/>
        </a:p>
      </dgm:t>
    </dgm:pt>
    <dgm:pt modelId="{B8CCF86D-4BF5-4D99-B6FE-33F8B975D94A}" type="sibTrans" cxnId="{6A9933D0-94A9-4B83-8886-D7DB1442B409}">
      <dgm:prSet/>
      <dgm:spPr/>
      <dgm:t>
        <a:bodyPr/>
        <a:lstStyle/>
        <a:p>
          <a:endParaRPr lang="en-US"/>
        </a:p>
      </dgm:t>
    </dgm:pt>
    <dgm:pt modelId="{61AD6BAD-4FFE-4BFC-BFC0-271A1D1E2C21}">
      <dgm:prSet/>
      <dgm:spPr/>
      <dgm:t>
        <a:bodyPr/>
        <a:lstStyle/>
        <a:p>
          <a:r>
            <a:rPr lang="en-US"/>
            <a:t>Tìm Kiếm</a:t>
          </a:r>
        </a:p>
      </dgm:t>
    </dgm:pt>
    <dgm:pt modelId="{397D7913-3DD1-49B0-BADD-30476D3B8A21}" type="parTrans" cxnId="{1601214A-9184-4A6A-B02E-E7A43A849AB1}">
      <dgm:prSet/>
      <dgm:spPr/>
      <dgm:t>
        <a:bodyPr/>
        <a:lstStyle/>
        <a:p>
          <a:endParaRPr lang="en-US"/>
        </a:p>
      </dgm:t>
    </dgm:pt>
    <dgm:pt modelId="{6ECD63BB-805C-4A74-A224-2836C6A8D5A8}" type="sibTrans" cxnId="{1601214A-9184-4A6A-B02E-E7A43A849AB1}">
      <dgm:prSet/>
      <dgm:spPr/>
      <dgm:t>
        <a:bodyPr/>
        <a:lstStyle/>
        <a:p>
          <a:endParaRPr lang="en-US"/>
        </a:p>
      </dgm:t>
    </dgm:pt>
    <dgm:pt modelId="{3CBD1088-EFEE-4681-9944-E223A964D1CC}">
      <dgm:prSet/>
      <dgm:spPr/>
      <dgm:t>
        <a:bodyPr/>
        <a:lstStyle/>
        <a:p>
          <a:r>
            <a:rPr lang="en-US"/>
            <a:t>Quản lý thông tin</a:t>
          </a:r>
        </a:p>
      </dgm:t>
    </dgm:pt>
    <dgm:pt modelId="{5A683196-240D-4054-9279-EF411DBE3D7D}" type="parTrans" cxnId="{8C06F2BB-1AA1-4FA3-BD65-EB2B744FB218}">
      <dgm:prSet/>
      <dgm:spPr/>
      <dgm:t>
        <a:bodyPr/>
        <a:lstStyle/>
        <a:p>
          <a:endParaRPr lang="en-US"/>
        </a:p>
      </dgm:t>
    </dgm:pt>
    <dgm:pt modelId="{D870E1C7-B474-438F-ADD6-CBF9A45E53E8}" type="sibTrans" cxnId="{8C06F2BB-1AA1-4FA3-BD65-EB2B744FB218}">
      <dgm:prSet/>
      <dgm:spPr/>
      <dgm:t>
        <a:bodyPr/>
        <a:lstStyle/>
        <a:p>
          <a:endParaRPr lang="en-US"/>
        </a:p>
      </dgm:t>
    </dgm:pt>
    <dgm:pt modelId="{43C72AE2-D6D9-48DF-9DF9-5AE37DFC9EFC}">
      <dgm:prSet/>
      <dgm:spPr/>
      <dgm:t>
        <a:bodyPr/>
        <a:lstStyle/>
        <a:p>
          <a:r>
            <a:rPr lang="en-US"/>
            <a:t>Thông báo, Nhắn tin</a:t>
          </a:r>
        </a:p>
      </dgm:t>
    </dgm:pt>
    <dgm:pt modelId="{8D104B25-650B-434C-B4A2-A4C9A537E64B}" type="parTrans" cxnId="{D37AA80E-27B3-4835-A99B-03021900755A}">
      <dgm:prSet/>
      <dgm:spPr/>
      <dgm:t>
        <a:bodyPr/>
        <a:lstStyle/>
        <a:p>
          <a:endParaRPr lang="en-US"/>
        </a:p>
      </dgm:t>
    </dgm:pt>
    <dgm:pt modelId="{B3BC46EC-6746-4C90-BA51-611C8CD3E618}" type="sibTrans" cxnId="{D37AA80E-27B3-4835-A99B-03021900755A}">
      <dgm:prSet/>
      <dgm:spPr/>
      <dgm:t>
        <a:bodyPr/>
        <a:lstStyle/>
        <a:p>
          <a:endParaRPr lang="en-US"/>
        </a:p>
      </dgm:t>
    </dgm:pt>
    <dgm:pt modelId="{89EAFFF7-AB6A-4076-AF6D-2A7826B2DBE8}">
      <dgm:prSet/>
      <dgm:spPr/>
      <dgm:t>
        <a:bodyPr/>
        <a:lstStyle/>
        <a:p>
          <a:r>
            <a:rPr lang="en-US"/>
            <a:t>Xử lý, phân tích dữ liệu</a:t>
          </a:r>
        </a:p>
      </dgm:t>
    </dgm:pt>
    <dgm:pt modelId="{3668B303-BED9-44B4-851B-BF3A144037DF}" type="parTrans" cxnId="{72D63379-E40E-4F10-A221-17C8BEC70D12}">
      <dgm:prSet/>
      <dgm:spPr/>
      <dgm:t>
        <a:bodyPr/>
        <a:lstStyle/>
        <a:p>
          <a:endParaRPr lang="en-US"/>
        </a:p>
      </dgm:t>
    </dgm:pt>
    <dgm:pt modelId="{17DC8060-7F43-4B07-9D15-7CEB19CA2C45}" type="sibTrans" cxnId="{72D63379-E40E-4F10-A221-17C8BEC70D12}">
      <dgm:prSet/>
      <dgm:spPr/>
      <dgm:t>
        <a:bodyPr/>
        <a:lstStyle/>
        <a:p>
          <a:endParaRPr lang="en-US"/>
        </a:p>
      </dgm:t>
    </dgm:pt>
    <dgm:pt modelId="{DED7C6E6-2822-4F7E-B727-D8236EB91059}">
      <dgm:prSet phldr="0"/>
      <dgm:spPr/>
      <dgm:t>
        <a:bodyPr/>
        <a:lstStyle/>
        <a:p>
          <a:pPr rtl="0"/>
          <a:r>
            <a:rPr lang="en-US">
              <a:latin typeface="Calibri"/>
            </a:rPr>
            <a:t>Các loại tài khoản</a:t>
          </a:r>
        </a:p>
      </dgm:t>
    </dgm:pt>
    <dgm:pt modelId="{8F793BFB-A176-4235-BC30-86B0F21D90C3}" type="parTrans" cxnId="{CB61D2BC-BACE-48D1-A02A-F42C721A2A90}">
      <dgm:prSet/>
      <dgm:spPr/>
    </dgm:pt>
    <dgm:pt modelId="{AE8A10BC-9BB6-4270-B33B-9E0F9EEC1ED7}" type="sibTrans" cxnId="{CB61D2BC-BACE-48D1-A02A-F42C721A2A90}">
      <dgm:prSet/>
      <dgm:spPr/>
    </dgm:pt>
    <dgm:pt modelId="{E45BAEAF-8CB0-47F8-B90A-A176E4570AF4}">
      <dgm:prSet phldr="0"/>
      <dgm:spPr/>
      <dgm:t>
        <a:bodyPr/>
        <a:lstStyle/>
        <a:p>
          <a:pPr rtl="0"/>
          <a:r>
            <a:rPr lang="en-US" err="1">
              <a:latin typeface="Calibri"/>
            </a:rPr>
            <a:t>Nhóm</a:t>
          </a:r>
          <a:r>
            <a:rPr lang="en-US">
              <a:latin typeface="Calibri"/>
            </a:rPr>
            <a:t> Giao dịch</a:t>
          </a:r>
        </a:p>
      </dgm:t>
    </dgm:pt>
    <dgm:pt modelId="{9C05117E-6D92-4CAC-8672-9F021C634845}" type="parTrans" cxnId="{20EA8ADB-A597-46B4-91A3-3A0D7E4ADB23}">
      <dgm:prSet/>
      <dgm:spPr/>
    </dgm:pt>
    <dgm:pt modelId="{91B0B598-46C3-44C9-BDAB-297D8E1B02B3}" type="sibTrans" cxnId="{20EA8ADB-A597-46B4-91A3-3A0D7E4ADB23}">
      <dgm:prSet/>
      <dgm:spPr/>
    </dgm:pt>
    <dgm:pt modelId="{4F135778-4445-4D5D-B18C-418323D36F4D}" type="pres">
      <dgm:prSet presAssocID="{E0411EE7-515B-41D3-A33F-765F290C26A3}" presName="linear" presStyleCnt="0">
        <dgm:presLayoutVars>
          <dgm:dir/>
          <dgm:animLvl val="lvl"/>
          <dgm:resizeHandles val="exact"/>
        </dgm:presLayoutVars>
      </dgm:prSet>
      <dgm:spPr/>
    </dgm:pt>
    <dgm:pt modelId="{E473CDC5-B2B6-48AA-8BA5-57B563782630}" type="pres">
      <dgm:prSet presAssocID="{F7AA7CFD-2C99-4338-8E44-2002D828B490}" presName="parentLin" presStyleCnt="0"/>
      <dgm:spPr/>
    </dgm:pt>
    <dgm:pt modelId="{F9D467B1-8E1F-4636-A336-32E16C8B8C58}" type="pres">
      <dgm:prSet presAssocID="{F7AA7CFD-2C99-4338-8E44-2002D828B490}" presName="parentLeftMargin" presStyleLbl="node1" presStyleIdx="0" presStyleCnt="7"/>
      <dgm:spPr/>
    </dgm:pt>
    <dgm:pt modelId="{95E6AD0B-8E4F-4C8A-8E84-17F237AABCBA}" type="pres">
      <dgm:prSet presAssocID="{F7AA7CFD-2C99-4338-8E44-2002D828B49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5C411EA-84A3-4D07-B776-62A3C0AE726B}" type="pres">
      <dgm:prSet presAssocID="{F7AA7CFD-2C99-4338-8E44-2002D828B490}" presName="negativeSpace" presStyleCnt="0"/>
      <dgm:spPr/>
    </dgm:pt>
    <dgm:pt modelId="{59D385C4-EC5E-411D-9344-98022B2E11B8}" type="pres">
      <dgm:prSet presAssocID="{F7AA7CFD-2C99-4338-8E44-2002D828B490}" presName="childText" presStyleLbl="conFgAcc1" presStyleIdx="0" presStyleCnt="7">
        <dgm:presLayoutVars>
          <dgm:bulletEnabled val="1"/>
        </dgm:presLayoutVars>
      </dgm:prSet>
      <dgm:spPr/>
    </dgm:pt>
    <dgm:pt modelId="{ACA80693-3FCC-4F8A-AEE9-6ABE5C8DF6DF}" type="pres">
      <dgm:prSet presAssocID="{B8CCF86D-4BF5-4D99-B6FE-33F8B975D94A}" presName="spaceBetweenRectangles" presStyleCnt="0"/>
      <dgm:spPr/>
    </dgm:pt>
    <dgm:pt modelId="{9CF1FAC0-972D-4C5E-9873-ED7CD5D50FF8}" type="pres">
      <dgm:prSet presAssocID="{DED7C6E6-2822-4F7E-B727-D8236EB91059}" presName="parentLin" presStyleCnt="0"/>
      <dgm:spPr/>
    </dgm:pt>
    <dgm:pt modelId="{67BA78E6-819B-43BC-860C-3EEFF2953DB9}" type="pres">
      <dgm:prSet presAssocID="{DED7C6E6-2822-4F7E-B727-D8236EB91059}" presName="parentLeftMargin" presStyleLbl="node1" presStyleIdx="0" presStyleCnt="7"/>
      <dgm:spPr/>
    </dgm:pt>
    <dgm:pt modelId="{C7DDA4CA-DAC2-41F2-824B-4CD3E06850D1}" type="pres">
      <dgm:prSet presAssocID="{DED7C6E6-2822-4F7E-B727-D8236EB9105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1DF2141-0E28-46FB-BA77-5EF102B64AC7}" type="pres">
      <dgm:prSet presAssocID="{DED7C6E6-2822-4F7E-B727-D8236EB91059}" presName="negativeSpace" presStyleCnt="0"/>
      <dgm:spPr/>
    </dgm:pt>
    <dgm:pt modelId="{E581BC97-1130-4753-AA6F-7592BD35E401}" type="pres">
      <dgm:prSet presAssocID="{DED7C6E6-2822-4F7E-B727-D8236EB91059}" presName="childText" presStyleLbl="conFgAcc1" presStyleIdx="1" presStyleCnt="7">
        <dgm:presLayoutVars>
          <dgm:bulletEnabled val="1"/>
        </dgm:presLayoutVars>
      </dgm:prSet>
      <dgm:spPr/>
    </dgm:pt>
    <dgm:pt modelId="{EC4E75CD-9CE8-4F19-9CFA-7D001199AEA6}" type="pres">
      <dgm:prSet presAssocID="{AE8A10BC-9BB6-4270-B33B-9E0F9EEC1ED7}" presName="spaceBetweenRectangles" presStyleCnt="0"/>
      <dgm:spPr/>
    </dgm:pt>
    <dgm:pt modelId="{A78CF8F3-D237-43CE-BAC8-C8B51BFCC040}" type="pres">
      <dgm:prSet presAssocID="{E45BAEAF-8CB0-47F8-B90A-A176E4570AF4}" presName="parentLin" presStyleCnt="0"/>
      <dgm:spPr/>
    </dgm:pt>
    <dgm:pt modelId="{92FAB569-A841-4A5F-8C19-6C20157D7FF7}" type="pres">
      <dgm:prSet presAssocID="{E45BAEAF-8CB0-47F8-B90A-A176E4570AF4}" presName="parentLeftMargin" presStyleLbl="node1" presStyleIdx="1" presStyleCnt="7"/>
      <dgm:spPr/>
    </dgm:pt>
    <dgm:pt modelId="{1F7182F2-6E64-4B1E-8BDF-AA022D81156E}" type="pres">
      <dgm:prSet presAssocID="{E45BAEAF-8CB0-47F8-B90A-A176E4570AF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37C96AD-6AC4-4607-9908-E7FB8DD62B86}" type="pres">
      <dgm:prSet presAssocID="{E45BAEAF-8CB0-47F8-B90A-A176E4570AF4}" presName="negativeSpace" presStyleCnt="0"/>
      <dgm:spPr/>
    </dgm:pt>
    <dgm:pt modelId="{3DA6ED53-4EEC-4406-86DA-58AD585663D2}" type="pres">
      <dgm:prSet presAssocID="{E45BAEAF-8CB0-47F8-B90A-A176E4570AF4}" presName="childText" presStyleLbl="conFgAcc1" presStyleIdx="2" presStyleCnt="7">
        <dgm:presLayoutVars>
          <dgm:bulletEnabled val="1"/>
        </dgm:presLayoutVars>
      </dgm:prSet>
      <dgm:spPr/>
    </dgm:pt>
    <dgm:pt modelId="{6597988A-4925-4DE2-9186-EDD6C36A0C13}" type="pres">
      <dgm:prSet presAssocID="{91B0B598-46C3-44C9-BDAB-297D8E1B02B3}" presName="spaceBetweenRectangles" presStyleCnt="0"/>
      <dgm:spPr/>
    </dgm:pt>
    <dgm:pt modelId="{332673F7-52DB-4E3E-8F44-488AC47E125D}" type="pres">
      <dgm:prSet presAssocID="{61AD6BAD-4FFE-4BFC-BFC0-271A1D1E2C21}" presName="parentLin" presStyleCnt="0"/>
      <dgm:spPr/>
    </dgm:pt>
    <dgm:pt modelId="{7895BA83-6158-4AF4-A87A-2DF61EC13F02}" type="pres">
      <dgm:prSet presAssocID="{61AD6BAD-4FFE-4BFC-BFC0-271A1D1E2C21}" presName="parentLeftMargin" presStyleLbl="node1" presStyleIdx="2" presStyleCnt="7"/>
      <dgm:spPr/>
    </dgm:pt>
    <dgm:pt modelId="{88E74967-994A-4E90-85A1-E552126FB99E}" type="pres">
      <dgm:prSet presAssocID="{61AD6BAD-4FFE-4BFC-BFC0-271A1D1E2C2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64F77D3-B9CE-4B26-B7CC-D8B1FEAE8B09}" type="pres">
      <dgm:prSet presAssocID="{61AD6BAD-4FFE-4BFC-BFC0-271A1D1E2C21}" presName="negativeSpace" presStyleCnt="0"/>
      <dgm:spPr/>
    </dgm:pt>
    <dgm:pt modelId="{97615E3F-4E19-4BD3-807C-49E5EA6BC6FC}" type="pres">
      <dgm:prSet presAssocID="{61AD6BAD-4FFE-4BFC-BFC0-271A1D1E2C21}" presName="childText" presStyleLbl="conFgAcc1" presStyleIdx="3" presStyleCnt="7">
        <dgm:presLayoutVars>
          <dgm:bulletEnabled val="1"/>
        </dgm:presLayoutVars>
      </dgm:prSet>
      <dgm:spPr/>
    </dgm:pt>
    <dgm:pt modelId="{89BB8631-66B6-42EF-ACF8-35AF5AE00F86}" type="pres">
      <dgm:prSet presAssocID="{6ECD63BB-805C-4A74-A224-2836C6A8D5A8}" presName="spaceBetweenRectangles" presStyleCnt="0"/>
      <dgm:spPr/>
    </dgm:pt>
    <dgm:pt modelId="{42CAF583-FBF2-4EC1-B245-C3082D7D0BCE}" type="pres">
      <dgm:prSet presAssocID="{3CBD1088-EFEE-4681-9944-E223A964D1CC}" presName="parentLin" presStyleCnt="0"/>
      <dgm:spPr/>
    </dgm:pt>
    <dgm:pt modelId="{0036C0D7-3D0B-46AB-9731-4CFB921B90C9}" type="pres">
      <dgm:prSet presAssocID="{3CBD1088-EFEE-4681-9944-E223A964D1CC}" presName="parentLeftMargin" presStyleLbl="node1" presStyleIdx="3" presStyleCnt="7"/>
      <dgm:spPr/>
    </dgm:pt>
    <dgm:pt modelId="{F818D1E2-0C55-4081-BD63-4B122B6E18E3}" type="pres">
      <dgm:prSet presAssocID="{3CBD1088-EFEE-4681-9944-E223A964D1C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6F3E5A27-FB49-4E81-BF66-D8FCA3234C13}" type="pres">
      <dgm:prSet presAssocID="{3CBD1088-EFEE-4681-9944-E223A964D1CC}" presName="negativeSpace" presStyleCnt="0"/>
      <dgm:spPr/>
    </dgm:pt>
    <dgm:pt modelId="{36FFD39A-98B3-4B54-B636-A7D4E91C01EA}" type="pres">
      <dgm:prSet presAssocID="{3CBD1088-EFEE-4681-9944-E223A964D1CC}" presName="childText" presStyleLbl="conFgAcc1" presStyleIdx="4" presStyleCnt="7">
        <dgm:presLayoutVars>
          <dgm:bulletEnabled val="1"/>
        </dgm:presLayoutVars>
      </dgm:prSet>
      <dgm:spPr/>
    </dgm:pt>
    <dgm:pt modelId="{8CBED369-90F9-428D-8AA0-0CF550560E52}" type="pres">
      <dgm:prSet presAssocID="{D870E1C7-B474-438F-ADD6-CBF9A45E53E8}" presName="spaceBetweenRectangles" presStyleCnt="0"/>
      <dgm:spPr/>
    </dgm:pt>
    <dgm:pt modelId="{82854C8E-8182-407C-BE60-CE8121D2A227}" type="pres">
      <dgm:prSet presAssocID="{43C72AE2-D6D9-48DF-9DF9-5AE37DFC9EFC}" presName="parentLin" presStyleCnt="0"/>
      <dgm:spPr/>
    </dgm:pt>
    <dgm:pt modelId="{0C17E7E5-9F6B-4CFB-9DC5-C8A13A285B92}" type="pres">
      <dgm:prSet presAssocID="{43C72AE2-D6D9-48DF-9DF9-5AE37DFC9EFC}" presName="parentLeftMargin" presStyleLbl="node1" presStyleIdx="4" presStyleCnt="7"/>
      <dgm:spPr/>
    </dgm:pt>
    <dgm:pt modelId="{5DC39B8B-60F4-4056-8A83-F7C7643AF90D}" type="pres">
      <dgm:prSet presAssocID="{43C72AE2-D6D9-48DF-9DF9-5AE37DFC9EF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F7DB5D8-183E-4043-AB34-D81A10629102}" type="pres">
      <dgm:prSet presAssocID="{43C72AE2-D6D9-48DF-9DF9-5AE37DFC9EFC}" presName="negativeSpace" presStyleCnt="0"/>
      <dgm:spPr/>
    </dgm:pt>
    <dgm:pt modelId="{4FB42385-03B7-4A71-A4A6-8BB79849F302}" type="pres">
      <dgm:prSet presAssocID="{43C72AE2-D6D9-48DF-9DF9-5AE37DFC9EFC}" presName="childText" presStyleLbl="conFgAcc1" presStyleIdx="5" presStyleCnt="7">
        <dgm:presLayoutVars>
          <dgm:bulletEnabled val="1"/>
        </dgm:presLayoutVars>
      </dgm:prSet>
      <dgm:spPr/>
    </dgm:pt>
    <dgm:pt modelId="{8410B37B-C786-410E-BE83-CDDA7F2C0827}" type="pres">
      <dgm:prSet presAssocID="{B3BC46EC-6746-4C90-BA51-611C8CD3E618}" presName="spaceBetweenRectangles" presStyleCnt="0"/>
      <dgm:spPr/>
    </dgm:pt>
    <dgm:pt modelId="{9A6609CA-4DD3-4481-AE7C-2B3DF9FECFBB}" type="pres">
      <dgm:prSet presAssocID="{89EAFFF7-AB6A-4076-AF6D-2A7826B2DBE8}" presName="parentLin" presStyleCnt="0"/>
      <dgm:spPr/>
    </dgm:pt>
    <dgm:pt modelId="{25C9EFE0-4DA6-4FFD-84D9-67F771A9AB64}" type="pres">
      <dgm:prSet presAssocID="{89EAFFF7-AB6A-4076-AF6D-2A7826B2DBE8}" presName="parentLeftMargin" presStyleLbl="node1" presStyleIdx="5" presStyleCnt="7"/>
      <dgm:spPr/>
    </dgm:pt>
    <dgm:pt modelId="{E67691D2-A584-4124-A492-50ACFFAD04C4}" type="pres">
      <dgm:prSet presAssocID="{89EAFFF7-AB6A-4076-AF6D-2A7826B2DBE8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73F61185-7D96-4384-A2C6-BFDE7ED910CD}" type="pres">
      <dgm:prSet presAssocID="{89EAFFF7-AB6A-4076-AF6D-2A7826B2DBE8}" presName="negativeSpace" presStyleCnt="0"/>
      <dgm:spPr/>
    </dgm:pt>
    <dgm:pt modelId="{3876CB86-93FE-454D-9BAF-474F613FABF4}" type="pres">
      <dgm:prSet presAssocID="{89EAFFF7-AB6A-4076-AF6D-2A7826B2DBE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644B1800-CD09-479D-AC9C-00078600EF61}" type="presOf" srcId="{89EAFFF7-AB6A-4076-AF6D-2A7826B2DBE8}" destId="{25C9EFE0-4DA6-4FFD-84D9-67F771A9AB64}" srcOrd="0" destOrd="0" presId="urn:microsoft.com/office/officeart/2005/8/layout/list1"/>
    <dgm:cxn modelId="{C884600A-3591-42CC-8D2D-7A3A14B986FE}" type="presOf" srcId="{43C72AE2-D6D9-48DF-9DF9-5AE37DFC9EFC}" destId="{0C17E7E5-9F6B-4CFB-9DC5-C8A13A285B92}" srcOrd="0" destOrd="0" presId="urn:microsoft.com/office/officeart/2005/8/layout/list1"/>
    <dgm:cxn modelId="{7392BA0D-5053-4E41-9AD6-230A275A130D}" type="presOf" srcId="{43C72AE2-D6D9-48DF-9DF9-5AE37DFC9EFC}" destId="{5DC39B8B-60F4-4056-8A83-F7C7643AF90D}" srcOrd="1" destOrd="0" presId="urn:microsoft.com/office/officeart/2005/8/layout/list1"/>
    <dgm:cxn modelId="{D37AA80E-27B3-4835-A99B-03021900755A}" srcId="{E0411EE7-515B-41D3-A33F-765F290C26A3}" destId="{43C72AE2-D6D9-48DF-9DF9-5AE37DFC9EFC}" srcOrd="5" destOrd="0" parTransId="{8D104B25-650B-434C-B4A2-A4C9A537E64B}" sibTransId="{B3BC46EC-6746-4C90-BA51-611C8CD3E618}"/>
    <dgm:cxn modelId="{E0D2F12D-D4F1-46B4-B91B-E1F0055BB1CD}" type="presOf" srcId="{F7AA7CFD-2C99-4338-8E44-2002D828B490}" destId="{95E6AD0B-8E4F-4C8A-8E84-17F237AABCBA}" srcOrd="1" destOrd="0" presId="urn:microsoft.com/office/officeart/2005/8/layout/list1"/>
    <dgm:cxn modelId="{D3420230-02A7-4C50-9FA7-047A2A392109}" type="presOf" srcId="{89EAFFF7-AB6A-4076-AF6D-2A7826B2DBE8}" destId="{E67691D2-A584-4124-A492-50ACFFAD04C4}" srcOrd="1" destOrd="0" presId="urn:microsoft.com/office/officeart/2005/8/layout/list1"/>
    <dgm:cxn modelId="{2BE46F3B-92B9-4359-B766-B3D5B7D51DAE}" type="presOf" srcId="{F7AA7CFD-2C99-4338-8E44-2002D828B490}" destId="{F9D467B1-8E1F-4636-A336-32E16C8B8C58}" srcOrd="0" destOrd="0" presId="urn:microsoft.com/office/officeart/2005/8/layout/list1"/>
    <dgm:cxn modelId="{1601214A-9184-4A6A-B02E-E7A43A849AB1}" srcId="{E0411EE7-515B-41D3-A33F-765F290C26A3}" destId="{61AD6BAD-4FFE-4BFC-BFC0-271A1D1E2C21}" srcOrd="3" destOrd="0" parTransId="{397D7913-3DD1-49B0-BADD-30476D3B8A21}" sibTransId="{6ECD63BB-805C-4A74-A224-2836C6A8D5A8}"/>
    <dgm:cxn modelId="{5C027F6E-272D-4C9F-AFC5-4358B3AD78B3}" type="presOf" srcId="{61AD6BAD-4FFE-4BFC-BFC0-271A1D1E2C21}" destId="{7895BA83-6158-4AF4-A87A-2DF61EC13F02}" srcOrd="0" destOrd="0" presId="urn:microsoft.com/office/officeart/2005/8/layout/list1"/>
    <dgm:cxn modelId="{243ACA51-2D07-4EAF-88F7-DD3B145EDDD8}" type="presOf" srcId="{E45BAEAF-8CB0-47F8-B90A-A176E4570AF4}" destId="{92FAB569-A841-4A5F-8C19-6C20157D7FF7}" srcOrd="0" destOrd="0" presId="urn:microsoft.com/office/officeart/2005/8/layout/list1"/>
    <dgm:cxn modelId="{2999BA56-4800-4D1B-A568-8FDBBF7DF741}" type="presOf" srcId="{DED7C6E6-2822-4F7E-B727-D8236EB91059}" destId="{C7DDA4CA-DAC2-41F2-824B-4CD3E06850D1}" srcOrd="1" destOrd="0" presId="urn:microsoft.com/office/officeart/2005/8/layout/list1"/>
    <dgm:cxn modelId="{72D63379-E40E-4F10-A221-17C8BEC70D12}" srcId="{E0411EE7-515B-41D3-A33F-765F290C26A3}" destId="{89EAFFF7-AB6A-4076-AF6D-2A7826B2DBE8}" srcOrd="6" destOrd="0" parTransId="{3668B303-BED9-44B4-851B-BF3A144037DF}" sibTransId="{17DC8060-7F43-4B07-9D15-7CEB19CA2C45}"/>
    <dgm:cxn modelId="{9907F280-4D68-41C5-A766-9530094D345B}" type="presOf" srcId="{DED7C6E6-2822-4F7E-B727-D8236EB91059}" destId="{67BA78E6-819B-43BC-860C-3EEFF2953DB9}" srcOrd="0" destOrd="0" presId="urn:microsoft.com/office/officeart/2005/8/layout/list1"/>
    <dgm:cxn modelId="{5C76FE93-F8F1-41EA-9CEB-75BCED05075E}" type="presOf" srcId="{E0411EE7-515B-41D3-A33F-765F290C26A3}" destId="{4F135778-4445-4D5D-B18C-418323D36F4D}" srcOrd="0" destOrd="0" presId="urn:microsoft.com/office/officeart/2005/8/layout/list1"/>
    <dgm:cxn modelId="{2522BAA7-E6C8-45B5-AB1B-519C4EB2D802}" type="presOf" srcId="{61AD6BAD-4FFE-4BFC-BFC0-271A1D1E2C21}" destId="{88E74967-994A-4E90-85A1-E552126FB99E}" srcOrd="1" destOrd="0" presId="urn:microsoft.com/office/officeart/2005/8/layout/list1"/>
    <dgm:cxn modelId="{8C06F2BB-1AA1-4FA3-BD65-EB2B744FB218}" srcId="{E0411EE7-515B-41D3-A33F-765F290C26A3}" destId="{3CBD1088-EFEE-4681-9944-E223A964D1CC}" srcOrd="4" destOrd="0" parTransId="{5A683196-240D-4054-9279-EF411DBE3D7D}" sibTransId="{D870E1C7-B474-438F-ADD6-CBF9A45E53E8}"/>
    <dgm:cxn modelId="{CB61D2BC-BACE-48D1-A02A-F42C721A2A90}" srcId="{E0411EE7-515B-41D3-A33F-765F290C26A3}" destId="{DED7C6E6-2822-4F7E-B727-D8236EB91059}" srcOrd="1" destOrd="0" parTransId="{8F793BFB-A176-4235-BC30-86B0F21D90C3}" sibTransId="{AE8A10BC-9BB6-4270-B33B-9E0F9EEC1ED7}"/>
    <dgm:cxn modelId="{F5DA6ABE-D481-40FA-93DF-D67A7E1CEC84}" type="presOf" srcId="{E45BAEAF-8CB0-47F8-B90A-A176E4570AF4}" destId="{1F7182F2-6E64-4B1E-8BDF-AA022D81156E}" srcOrd="1" destOrd="0" presId="urn:microsoft.com/office/officeart/2005/8/layout/list1"/>
    <dgm:cxn modelId="{6A9933D0-94A9-4B83-8886-D7DB1442B409}" srcId="{E0411EE7-515B-41D3-A33F-765F290C26A3}" destId="{F7AA7CFD-2C99-4338-8E44-2002D828B490}" srcOrd="0" destOrd="0" parTransId="{127CD268-698E-4BEF-9AF3-C4A901B2F4BE}" sibTransId="{B8CCF86D-4BF5-4D99-B6FE-33F8B975D94A}"/>
    <dgm:cxn modelId="{20EA8ADB-A597-46B4-91A3-3A0D7E4ADB23}" srcId="{E0411EE7-515B-41D3-A33F-765F290C26A3}" destId="{E45BAEAF-8CB0-47F8-B90A-A176E4570AF4}" srcOrd="2" destOrd="0" parTransId="{9C05117E-6D92-4CAC-8672-9F021C634845}" sibTransId="{91B0B598-46C3-44C9-BDAB-297D8E1B02B3}"/>
    <dgm:cxn modelId="{9DC332DD-7687-408B-A9AA-B62A5B53BE9D}" type="presOf" srcId="{3CBD1088-EFEE-4681-9944-E223A964D1CC}" destId="{0036C0D7-3D0B-46AB-9731-4CFB921B90C9}" srcOrd="0" destOrd="0" presId="urn:microsoft.com/office/officeart/2005/8/layout/list1"/>
    <dgm:cxn modelId="{096B0DFC-9E0B-46B4-BD37-5BD27806E4D3}" type="presOf" srcId="{3CBD1088-EFEE-4681-9944-E223A964D1CC}" destId="{F818D1E2-0C55-4081-BD63-4B122B6E18E3}" srcOrd="1" destOrd="0" presId="urn:microsoft.com/office/officeart/2005/8/layout/list1"/>
    <dgm:cxn modelId="{25E09531-24F5-4301-94BF-C018BEBB0103}" type="presParOf" srcId="{4F135778-4445-4D5D-B18C-418323D36F4D}" destId="{E473CDC5-B2B6-48AA-8BA5-57B563782630}" srcOrd="0" destOrd="0" presId="urn:microsoft.com/office/officeart/2005/8/layout/list1"/>
    <dgm:cxn modelId="{21F3D7CF-F525-4ECA-BBBC-91AB52CF5D59}" type="presParOf" srcId="{E473CDC5-B2B6-48AA-8BA5-57B563782630}" destId="{F9D467B1-8E1F-4636-A336-32E16C8B8C58}" srcOrd="0" destOrd="0" presId="urn:microsoft.com/office/officeart/2005/8/layout/list1"/>
    <dgm:cxn modelId="{4CC37727-39F1-451F-BF91-D9F98DB3FA28}" type="presParOf" srcId="{E473CDC5-B2B6-48AA-8BA5-57B563782630}" destId="{95E6AD0B-8E4F-4C8A-8E84-17F237AABCBA}" srcOrd="1" destOrd="0" presId="urn:microsoft.com/office/officeart/2005/8/layout/list1"/>
    <dgm:cxn modelId="{55F49228-1F0D-453B-8BB0-B5B2A1D4C525}" type="presParOf" srcId="{4F135778-4445-4D5D-B18C-418323D36F4D}" destId="{E5C411EA-84A3-4D07-B776-62A3C0AE726B}" srcOrd="1" destOrd="0" presId="urn:microsoft.com/office/officeart/2005/8/layout/list1"/>
    <dgm:cxn modelId="{9A7401B2-7304-4C6D-A34D-ACF76C6875A2}" type="presParOf" srcId="{4F135778-4445-4D5D-B18C-418323D36F4D}" destId="{59D385C4-EC5E-411D-9344-98022B2E11B8}" srcOrd="2" destOrd="0" presId="urn:microsoft.com/office/officeart/2005/8/layout/list1"/>
    <dgm:cxn modelId="{BEED6CB0-9CD3-4340-986C-41035656B32F}" type="presParOf" srcId="{4F135778-4445-4D5D-B18C-418323D36F4D}" destId="{ACA80693-3FCC-4F8A-AEE9-6ABE5C8DF6DF}" srcOrd="3" destOrd="0" presId="urn:microsoft.com/office/officeart/2005/8/layout/list1"/>
    <dgm:cxn modelId="{FAF212DC-016B-4E41-A862-C6019176E820}" type="presParOf" srcId="{4F135778-4445-4D5D-B18C-418323D36F4D}" destId="{9CF1FAC0-972D-4C5E-9873-ED7CD5D50FF8}" srcOrd="4" destOrd="0" presId="urn:microsoft.com/office/officeart/2005/8/layout/list1"/>
    <dgm:cxn modelId="{34EAA06B-EBB3-4205-B18F-1BF950B325C0}" type="presParOf" srcId="{9CF1FAC0-972D-4C5E-9873-ED7CD5D50FF8}" destId="{67BA78E6-819B-43BC-860C-3EEFF2953DB9}" srcOrd="0" destOrd="0" presId="urn:microsoft.com/office/officeart/2005/8/layout/list1"/>
    <dgm:cxn modelId="{8522D59B-474C-428B-A72C-1AFD26EBFA1E}" type="presParOf" srcId="{9CF1FAC0-972D-4C5E-9873-ED7CD5D50FF8}" destId="{C7DDA4CA-DAC2-41F2-824B-4CD3E06850D1}" srcOrd="1" destOrd="0" presId="urn:microsoft.com/office/officeart/2005/8/layout/list1"/>
    <dgm:cxn modelId="{7C5990B0-4D05-4FEB-9FFD-D70E1E831962}" type="presParOf" srcId="{4F135778-4445-4D5D-B18C-418323D36F4D}" destId="{31DF2141-0E28-46FB-BA77-5EF102B64AC7}" srcOrd="5" destOrd="0" presId="urn:microsoft.com/office/officeart/2005/8/layout/list1"/>
    <dgm:cxn modelId="{AFA75C34-99C0-447F-920A-19CD9AEDDDFC}" type="presParOf" srcId="{4F135778-4445-4D5D-B18C-418323D36F4D}" destId="{E581BC97-1130-4753-AA6F-7592BD35E401}" srcOrd="6" destOrd="0" presId="urn:microsoft.com/office/officeart/2005/8/layout/list1"/>
    <dgm:cxn modelId="{DE8F1E9E-C2C7-4D0D-9DC2-1AFDCCD93109}" type="presParOf" srcId="{4F135778-4445-4D5D-B18C-418323D36F4D}" destId="{EC4E75CD-9CE8-4F19-9CFA-7D001199AEA6}" srcOrd="7" destOrd="0" presId="urn:microsoft.com/office/officeart/2005/8/layout/list1"/>
    <dgm:cxn modelId="{3267BF83-3607-424A-84EF-F4ABF7F36861}" type="presParOf" srcId="{4F135778-4445-4D5D-B18C-418323D36F4D}" destId="{A78CF8F3-D237-43CE-BAC8-C8B51BFCC040}" srcOrd="8" destOrd="0" presId="urn:microsoft.com/office/officeart/2005/8/layout/list1"/>
    <dgm:cxn modelId="{B35D0119-B5F8-46C2-A2DD-8CCAC76B807F}" type="presParOf" srcId="{A78CF8F3-D237-43CE-BAC8-C8B51BFCC040}" destId="{92FAB569-A841-4A5F-8C19-6C20157D7FF7}" srcOrd="0" destOrd="0" presId="urn:microsoft.com/office/officeart/2005/8/layout/list1"/>
    <dgm:cxn modelId="{0BFA265D-9CE5-48FC-B91B-77605D489D56}" type="presParOf" srcId="{A78CF8F3-D237-43CE-BAC8-C8B51BFCC040}" destId="{1F7182F2-6E64-4B1E-8BDF-AA022D81156E}" srcOrd="1" destOrd="0" presId="urn:microsoft.com/office/officeart/2005/8/layout/list1"/>
    <dgm:cxn modelId="{03EF6B9F-8357-460D-9772-9DEF857D806D}" type="presParOf" srcId="{4F135778-4445-4D5D-B18C-418323D36F4D}" destId="{837C96AD-6AC4-4607-9908-E7FB8DD62B86}" srcOrd="9" destOrd="0" presId="urn:microsoft.com/office/officeart/2005/8/layout/list1"/>
    <dgm:cxn modelId="{0E5B026E-E6EE-4EE5-8313-72838A54508B}" type="presParOf" srcId="{4F135778-4445-4D5D-B18C-418323D36F4D}" destId="{3DA6ED53-4EEC-4406-86DA-58AD585663D2}" srcOrd="10" destOrd="0" presId="urn:microsoft.com/office/officeart/2005/8/layout/list1"/>
    <dgm:cxn modelId="{15B3C583-4B6A-4ADB-B552-16D7D056DED3}" type="presParOf" srcId="{4F135778-4445-4D5D-B18C-418323D36F4D}" destId="{6597988A-4925-4DE2-9186-EDD6C36A0C13}" srcOrd="11" destOrd="0" presId="urn:microsoft.com/office/officeart/2005/8/layout/list1"/>
    <dgm:cxn modelId="{4427E25C-09EE-447E-9D1C-31738005CDC9}" type="presParOf" srcId="{4F135778-4445-4D5D-B18C-418323D36F4D}" destId="{332673F7-52DB-4E3E-8F44-488AC47E125D}" srcOrd="12" destOrd="0" presId="urn:microsoft.com/office/officeart/2005/8/layout/list1"/>
    <dgm:cxn modelId="{A07BEBF8-57C3-4048-8A60-2CF09A1A7E3F}" type="presParOf" srcId="{332673F7-52DB-4E3E-8F44-488AC47E125D}" destId="{7895BA83-6158-4AF4-A87A-2DF61EC13F02}" srcOrd="0" destOrd="0" presId="urn:microsoft.com/office/officeart/2005/8/layout/list1"/>
    <dgm:cxn modelId="{B7D00A7F-A220-4E10-BC5F-C4E0145C78E0}" type="presParOf" srcId="{332673F7-52DB-4E3E-8F44-488AC47E125D}" destId="{88E74967-994A-4E90-85A1-E552126FB99E}" srcOrd="1" destOrd="0" presId="urn:microsoft.com/office/officeart/2005/8/layout/list1"/>
    <dgm:cxn modelId="{EF1CBDF3-0B81-4956-90F7-0AD7F0D4249B}" type="presParOf" srcId="{4F135778-4445-4D5D-B18C-418323D36F4D}" destId="{564F77D3-B9CE-4B26-B7CC-D8B1FEAE8B09}" srcOrd="13" destOrd="0" presId="urn:microsoft.com/office/officeart/2005/8/layout/list1"/>
    <dgm:cxn modelId="{82A34DFD-E542-4FFE-8C22-41C595A836B8}" type="presParOf" srcId="{4F135778-4445-4D5D-B18C-418323D36F4D}" destId="{97615E3F-4E19-4BD3-807C-49E5EA6BC6FC}" srcOrd="14" destOrd="0" presId="urn:microsoft.com/office/officeart/2005/8/layout/list1"/>
    <dgm:cxn modelId="{C693F0A6-6E0C-4713-BCA3-1631EDB5C8D7}" type="presParOf" srcId="{4F135778-4445-4D5D-B18C-418323D36F4D}" destId="{89BB8631-66B6-42EF-ACF8-35AF5AE00F86}" srcOrd="15" destOrd="0" presId="urn:microsoft.com/office/officeart/2005/8/layout/list1"/>
    <dgm:cxn modelId="{E9DD8893-DE7E-449E-804B-86075F2DD03D}" type="presParOf" srcId="{4F135778-4445-4D5D-B18C-418323D36F4D}" destId="{42CAF583-FBF2-4EC1-B245-C3082D7D0BCE}" srcOrd="16" destOrd="0" presId="urn:microsoft.com/office/officeart/2005/8/layout/list1"/>
    <dgm:cxn modelId="{4EA8EEBC-BCDF-4301-8FFE-75C07D1A533F}" type="presParOf" srcId="{42CAF583-FBF2-4EC1-B245-C3082D7D0BCE}" destId="{0036C0D7-3D0B-46AB-9731-4CFB921B90C9}" srcOrd="0" destOrd="0" presId="urn:microsoft.com/office/officeart/2005/8/layout/list1"/>
    <dgm:cxn modelId="{E83BACAD-F48C-4F1F-866E-996BFA532C73}" type="presParOf" srcId="{42CAF583-FBF2-4EC1-B245-C3082D7D0BCE}" destId="{F818D1E2-0C55-4081-BD63-4B122B6E18E3}" srcOrd="1" destOrd="0" presId="urn:microsoft.com/office/officeart/2005/8/layout/list1"/>
    <dgm:cxn modelId="{C5D2CB2E-517F-4C86-B5D0-DA20FFF9067F}" type="presParOf" srcId="{4F135778-4445-4D5D-B18C-418323D36F4D}" destId="{6F3E5A27-FB49-4E81-BF66-D8FCA3234C13}" srcOrd="17" destOrd="0" presId="urn:microsoft.com/office/officeart/2005/8/layout/list1"/>
    <dgm:cxn modelId="{593917A0-7694-4ED8-9E94-4D1368289EB7}" type="presParOf" srcId="{4F135778-4445-4D5D-B18C-418323D36F4D}" destId="{36FFD39A-98B3-4B54-B636-A7D4E91C01EA}" srcOrd="18" destOrd="0" presId="urn:microsoft.com/office/officeart/2005/8/layout/list1"/>
    <dgm:cxn modelId="{C661DF77-90AE-4F4C-99C8-2F93DD471165}" type="presParOf" srcId="{4F135778-4445-4D5D-B18C-418323D36F4D}" destId="{8CBED369-90F9-428D-8AA0-0CF550560E52}" srcOrd="19" destOrd="0" presId="urn:microsoft.com/office/officeart/2005/8/layout/list1"/>
    <dgm:cxn modelId="{9CAEF7B3-96E4-4A51-8ED0-3DEFFD59AC45}" type="presParOf" srcId="{4F135778-4445-4D5D-B18C-418323D36F4D}" destId="{82854C8E-8182-407C-BE60-CE8121D2A227}" srcOrd="20" destOrd="0" presId="urn:microsoft.com/office/officeart/2005/8/layout/list1"/>
    <dgm:cxn modelId="{93F2591D-037E-4D5B-9A38-5CEBEC0EDB9B}" type="presParOf" srcId="{82854C8E-8182-407C-BE60-CE8121D2A227}" destId="{0C17E7E5-9F6B-4CFB-9DC5-C8A13A285B92}" srcOrd="0" destOrd="0" presId="urn:microsoft.com/office/officeart/2005/8/layout/list1"/>
    <dgm:cxn modelId="{978C5764-7522-4F3F-8A97-448AF882DE03}" type="presParOf" srcId="{82854C8E-8182-407C-BE60-CE8121D2A227}" destId="{5DC39B8B-60F4-4056-8A83-F7C7643AF90D}" srcOrd="1" destOrd="0" presId="urn:microsoft.com/office/officeart/2005/8/layout/list1"/>
    <dgm:cxn modelId="{AD2F9377-955F-4F1C-AB55-BE30226A7AE8}" type="presParOf" srcId="{4F135778-4445-4D5D-B18C-418323D36F4D}" destId="{CF7DB5D8-183E-4043-AB34-D81A10629102}" srcOrd="21" destOrd="0" presId="urn:microsoft.com/office/officeart/2005/8/layout/list1"/>
    <dgm:cxn modelId="{F967D102-C518-47F3-9227-1D55B40402B2}" type="presParOf" srcId="{4F135778-4445-4D5D-B18C-418323D36F4D}" destId="{4FB42385-03B7-4A71-A4A6-8BB79849F302}" srcOrd="22" destOrd="0" presId="urn:microsoft.com/office/officeart/2005/8/layout/list1"/>
    <dgm:cxn modelId="{E17395E7-CB7D-482E-A5D9-784CDBDCCCBC}" type="presParOf" srcId="{4F135778-4445-4D5D-B18C-418323D36F4D}" destId="{8410B37B-C786-410E-BE83-CDDA7F2C0827}" srcOrd="23" destOrd="0" presId="urn:microsoft.com/office/officeart/2005/8/layout/list1"/>
    <dgm:cxn modelId="{0633E915-D4C4-459F-B499-5DBEB9B4655C}" type="presParOf" srcId="{4F135778-4445-4D5D-B18C-418323D36F4D}" destId="{9A6609CA-4DD3-4481-AE7C-2B3DF9FECFBB}" srcOrd="24" destOrd="0" presId="urn:microsoft.com/office/officeart/2005/8/layout/list1"/>
    <dgm:cxn modelId="{B2096EDE-01F1-474F-B26C-AF4A670B96B8}" type="presParOf" srcId="{9A6609CA-4DD3-4481-AE7C-2B3DF9FECFBB}" destId="{25C9EFE0-4DA6-4FFD-84D9-67F771A9AB64}" srcOrd="0" destOrd="0" presId="urn:microsoft.com/office/officeart/2005/8/layout/list1"/>
    <dgm:cxn modelId="{846A9E75-D962-4F12-95D5-5A245F8C7125}" type="presParOf" srcId="{9A6609CA-4DD3-4481-AE7C-2B3DF9FECFBB}" destId="{E67691D2-A584-4124-A492-50ACFFAD04C4}" srcOrd="1" destOrd="0" presId="urn:microsoft.com/office/officeart/2005/8/layout/list1"/>
    <dgm:cxn modelId="{7F9163E4-598A-44E3-9B4B-1A817D4193A9}" type="presParOf" srcId="{4F135778-4445-4D5D-B18C-418323D36F4D}" destId="{73F61185-7D96-4384-A2C6-BFDE7ED910CD}" srcOrd="25" destOrd="0" presId="urn:microsoft.com/office/officeart/2005/8/layout/list1"/>
    <dgm:cxn modelId="{BFFF2671-B517-43E6-8069-FF2A0BC11737}" type="presParOf" srcId="{4F135778-4445-4D5D-B18C-418323D36F4D}" destId="{3876CB86-93FE-454D-9BAF-474F613FABF4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F85437-5E96-4FDA-AA73-5BD4C32C2E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16696E-D572-4B1F-AF38-E1125C370993}">
      <dgm:prSet phldrT="[Text]"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>
              <a:latin typeface="Calibri"/>
            </a:rPr>
            <a:t> Tài </a:t>
          </a:r>
          <a:r>
            <a:rPr lang="en-US" err="1">
              <a:latin typeface="Calibri"/>
            </a:rPr>
            <a:t>khoản</a:t>
          </a:r>
          <a:r>
            <a:rPr lang="en-US">
              <a:latin typeface="Calibri"/>
            </a:rPr>
            <a:t> Thanh </a:t>
          </a:r>
          <a:r>
            <a:rPr lang="en-US" err="1">
              <a:latin typeface="Calibri"/>
            </a:rPr>
            <a:t>Toán</a:t>
          </a:r>
          <a:endParaRPr lang="en-US" err="1"/>
        </a:p>
      </dgm:t>
    </dgm:pt>
    <dgm:pt modelId="{E7DF72CF-AEFD-4506-ACA8-9933FF0340F4}" type="parTrans" cxnId="{5A52EF65-950E-4EDF-BACD-F07A7F89FA60}">
      <dgm:prSet/>
      <dgm:spPr/>
      <dgm:t>
        <a:bodyPr/>
        <a:lstStyle/>
        <a:p>
          <a:endParaRPr lang="en-US"/>
        </a:p>
      </dgm:t>
    </dgm:pt>
    <dgm:pt modelId="{31C803C1-EBC6-4224-96A7-6F38384C4D32}" type="sibTrans" cxnId="{5A52EF65-950E-4EDF-BACD-F07A7F89FA60}">
      <dgm:prSet/>
      <dgm:spPr/>
      <dgm:t>
        <a:bodyPr/>
        <a:lstStyle/>
        <a:p>
          <a:endParaRPr lang="en-US"/>
        </a:p>
      </dgm:t>
    </dgm:pt>
    <dgm:pt modelId="{4645A460-AB78-44EF-9403-183C6E7C15EE}">
      <dgm:prSet phldr="0"/>
      <dgm:spPr/>
      <dgm:t>
        <a:bodyPr/>
        <a:lstStyle/>
        <a:p>
          <a:pPr algn="l" rtl="0"/>
          <a:r>
            <a:rPr lang="en-US"/>
            <a:t>Tài </a:t>
          </a:r>
          <a:r>
            <a:rPr lang="en-US" err="1"/>
            <a:t>khoản</a:t>
          </a:r>
          <a:r>
            <a:rPr lang="en-US"/>
            <a:t> </a:t>
          </a:r>
          <a:r>
            <a:rPr lang="en-US" err="1"/>
            <a:t>tiết</a:t>
          </a:r>
          <a:r>
            <a:rPr lang="en-US"/>
            <a:t> kiệm</a:t>
          </a:r>
          <a:r>
            <a:rPr lang="en-US">
              <a:latin typeface="Calibri"/>
            </a:rPr>
            <a:t> </a:t>
          </a:r>
        </a:p>
      </dgm:t>
    </dgm:pt>
    <dgm:pt modelId="{D886873F-2914-4EF5-AF24-015B909AC137}" type="parTrans" cxnId="{678E926F-348C-43F6-A55D-6A4C307E219D}">
      <dgm:prSet/>
      <dgm:spPr/>
    </dgm:pt>
    <dgm:pt modelId="{8066F988-D5CB-4077-A729-34A872181063}" type="sibTrans" cxnId="{678E926F-348C-43F6-A55D-6A4C307E219D}">
      <dgm:prSet/>
      <dgm:spPr/>
    </dgm:pt>
    <dgm:pt modelId="{80200CC3-06FB-4FEF-A22A-85E4CEE647F7}">
      <dgm:prSet phldr="0"/>
      <dgm:spPr/>
      <dgm:t>
        <a:bodyPr/>
        <a:lstStyle/>
        <a:p>
          <a:pPr algn="l" rtl="0"/>
          <a:r>
            <a:rPr lang="en-US"/>
            <a:t>Tài </a:t>
          </a:r>
          <a:r>
            <a:rPr lang="en-US" err="1"/>
            <a:t>khoản</a:t>
          </a:r>
          <a:r>
            <a:rPr lang="en-US"/>
            <a:t> vay</a:t>
          </a:r>
          <a:r>
            <a:rPr lang="en-US">
              <a:latin typeface="Calibri"/>
            </a:rPr>
            <a:t> </a:t>
          </a:r>
          <a:endParaRPr lang="en-US"/>
        </a:p>
      </dgm:t>
    </dgm:pt>
    <dgm:pt modelId="{997BA4C3-CCBB-4DA4-A113-AA208B662182}" type="parTrans" cxnId="{B366FF26-362A-4DB5-B479-8F4D126373D9}">
      <dgm:prSet/>
      <dgm:spPr/>
    </dgm:pt>
    <dgm:pt modelId="{36F4C731-0365-4704-8E45-FF349CFBB0F0}" type="sibTrans" cxnId="{B366FF26-362A-4DB5-B479-8F4D126373D9}">
      <dgm:prSet/>
      <dgm:spPr/>
    </dgm:pt>
    <dgm:pt modelId="{A6C4B6A7-ADA1-492E-B889-167C1E04C3F6}">
      <dgm:prSet phldr="0"/>
      <dgm:spPr/>
      <dgm:t>
        <a:bodyPr/>
        <a:lstStyle/>
        <a:p>
          <a:pPr algn="l" rtl="0"/>
          <a:r>
            <a:rPr lang="en-US"/>
            <a:t>Tài </a:t>
          </a:r>
          <a:r>
            <a:rPr lang="en-US" err="1"/>
            <a:t>khoản</a:t>
          </a:r>
          <a:r>
            <a:rPr lang="en-US"/>
            <a:t> </a:t>
          </a:r>
          <a:r>
            <a:rPr lang="en-US" err="1"/>
            <a:t>quốc</a:t>
          </a:r>
          <a:r>
            <a:rPr lang="en-US"/>
            <a:t> tế</a:t>
          </a:r>
          <a:r>
            <a:rPr lang="en-US">
              <a:latin typeface="Calibri"/>
            </a:rPr>
            <a:t> </a:t>
          </a:r>
          <a:endParaRPr lang="en-US"/>
        </a:p>
      </dgm:t>
    </dgm:pt>
    <dgm:pt modelId="{83CD17DC-081D-4199-B76C-3BDAEAE12CDE}" type="parTrans" cxnId="{0AE8B0B4-BF27-4A22-8EA1-91611A904B36}">
      <dgm:prSet/>
      <dgm:spPr/>
    </dgm:pt>
    <dgm:pt modelId="{6F89B648-89A4-4E67-B884-B77F08AD1E2E}" type="sibTrans" cxnId="{0AE8B0B4-BF27-4A22-8EA1-91611A904B36}">
      <dgm:prSet/>
      <dgm:spPr/>
    </dgm:pt>
    <dgm:pt modelId="{9E693FDF-4769-48AB-A9E1-E70D0A0A0DDC}">
      <dgm:prSet phldr="0"/>
      <dgm:spPr/>
      <dgm:t>
        <a:bodyPr/>
        <a:lstStyle/>
        <a:p>
          <a:pPr algn="l"/>
          <a:r>
            <a:rPr lang="en-US"/>
            <a:t>Tài khoản tín dụng</a:t>
          </a:r>
        </a:p>
      </dgm:t>
    </dgm:pt>
    <dgm:pt modelId="{FFB81BC9-45D9-4459-A14A-8CE17CB05BF1}" type="parTrans" cxnId="{DC485D43-D770-4A10-9D04-9828461A4C96}">
      <dgm:prSet/>
      <dgm:spPr/>
    </dgm:pt>
    <dgm:pt modelId="{C2C54ECF-F0FA-4793-9DBE-24818C4CAD43}" type="sibTrans" cxnId="{DC485D43-D770-4A10-9D04-9828461A4C96}">
      <dgm:prSet/>
      <dgm:spPr/>
    </dgm:pt>
    <dgm:pt modelId="{2D25A579-D7B3-46E7-AD9F-95604B7A568D}" type="pres">
      <dgm:prSet presAssocID="{9FF85437-5E96-4FDA-AA73-5BD4C32C2E1B}" presName="linear" presStyleCnt="0">
        <dgm:presLayoutVars>
          <dgm:dir/>
          <dgm:animLvl val="lvl"/>
          <dgm:resizeHandles val="exact"/>
        </dgm:presLayoutVars>
      </dgm:prSet>
      <dgm:spPr/>
    </dgm:pt>
    <dgm:pt modelId="{55ECF156-FC0D-464C-825A-25E95F21578A}" type="pres">
      <dgm:prSet presAssocID="{F616696E-D572-4B1F-AF38-E1125C370993}" presName="parentLin" presStyleCnt="0"/>
      <dgm:spPr/>
    </dgm:pt>
    <dgm:pt modelId="{7208406B-6332-4CB9-8483-A6751E2292A3}" type="pres">
      <dgm:prSet presAssocID="{F616696E-D572-4B1F-AF38-E1125C370993}" presName="parentLeftMargin" presStyleLbl="node1" presStyleIdx="0" presStyleCnt="5"/>
      <dgm:spPr/>
    </dgm:pt>
    <dgm:pt modelId="{0CAAF1C5-8DAE-441B-8C57-244AFB1DEDF7}" type="pres">
      <dgm:prSet presAssocID="{F616696E-D572-4B1F-AF38-E1125C37099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3E23686-1674-4B35-BB31-7B28EE44F14D}" type="pres">
      <dgm:prSet presAssocID="{F616696E-D572-4B1F-AF38-E1125C370993}" presName="negativeSpace" presStyleCnt="0"/>
      <dgm:spPr/>
    </dgm:pt>
    <dgm:pt modelId="{8FAF9DA3-2E26-4F5A-8CA7-AF2249611E82}" type="pres">
      <dgm:prSet presAssocID="{F616696E-D572-4B1F-AF38-E1125C370993}" presName="childText" presStyleLbl="conFgAcc1" presStyleIdx="0" presStyleCnt="5">
        <dgm:presLayoutVars>
          <dgm:bulletEnabled val="1"/>
        </dgm:presLayoutVars>
      </dgm:prSet>
      <dgm:spPr/>
    </dgm:pt>
    <dgm:pt modelId="{A709DAE4-222F-4FE1-84DB-A4329913E325}" type="pres">
      <dgm:prSet presAssocID="{31C803C1-EBC6-4224-96A7-6F38384C4D32}" presName="spaceBetweenRectangles" presStyleCnt="0"/>
      <dgm:spPr/>
    </dgm:pt>
    <dgm:pt modelId="{743AF041-E8E8-442A-8790-D0E0AFB74195}" type="pres">
      <dgm:prSet presAssocID="{4645A460-AB78-44EF-9403-183C6E7C15EE}" presName="parentLin" presStyleCnt="0"/>
      <dgm:spPr/>
    </dgm:pt>
    <dgm:pt modelId="{DD3B315D-C5E9-42E1-B44E-102A2CBA2819}" type="pres">
      <dgm:prSet presAssocID="{4645A460-AB78-44EF-9403-183C6E7C15EE}" presName="parentLeftMargin" presStyleLbl="node1" presStyleIdx="0" presStyleCnt="5"/>
      <dgm:spPr/>
    </dgm:pt>
    <dgm:pt modelId="{BF68B6C7-1018-42E0-9BAB-E4B9A82DE703}" type="pres">
      <dgm:prSet presAssocID="{4645A460-AB78-44EF-9403-183C6E7C15E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FBFAEF6-F13E-4CDD-BC45-8A44E00700EC}" type="pres">
      <dgm:prSet presAssocID="{4645A460-AB78-44EF-9403-183C6E7C15EE}" presName="negativeSpace" presStyleCnt="0"/>
      <dgm:spPr/>
    </dgm:pt>
    <dgm:pt modelId="{79310C09-2132-410A-82B7-B2F557217770}" type="pres">
      <dgm:prSet presAssocID="{4645A460-AB78-44EF-9403-183C6E7C15EE}" presName="childText" presStyleLbl="conFgAcc1" presStyleIdx="1" presStyleCnt="5">
        <dgm:presLayoutVars>
          <dgm:bulletEnabled val="1"/>
        </dgm:presLayoutVars>
      </dgm:prSet>
      <dgm:spPr/>
    </dgm:pt>
    <dgm:pt modelId="{81FBF3E0-BA79-4179-BE3E-12ECBD4B7EC0}" type="pres">
      <dgm:prSet presAssocID="{8066F988-D5CB-4077-A729-34A872181063}" presName="spaceBetweenRectangles" presStyleCnt="0"/>
      <dgm:spPr/>
    </dgm:pt>
    <dgm:pt modelId="{44512DEF-E7AD-4070-A632-18C99FEC31C1}" type="pres">
      <dgm:prSet presAssocID="{80200CC3-06FB-4FEF-A22A-85E4CEE647F7}" presName="parentLin" presStyleCnt="0"/>
      <dgm:spPr/>
    </dgm:pt>
    <dgm:pt modelId="{0D50E107-518D-45BA-8843-84C5953B8685}" type="pres">
      <dgm:prSet presAssocID="{80200CC3-06FB-4FEF-A22A-85E4CEE647F7}" presName="parentLeftMargin" presStyleLbl="node1" presStyleIdx="1" presStyleCnt="5"/>
      <dgm:spPr/>
    </dgm:pt>
    <dgm:pt modelId="{DCD1702B-219C-4BA9-8C2D-7B064B71DB58}" type="pres">
      <dgm:prSet presAssocID="{80200CC3-06FB-4FEF-A22A-85E4CEE647F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EB2E4E3-553B-4DD9-B74A-38DFF4F95A36}" type="pres">
      <dgm:prSet presAssocID="{80200CC3-06FB-4FEF-A22A-85E4CEE647F7}" presName="negativeSpace" presStyleCnt="0"/>
      <dgm:spPr/>
    </dgm:pt>
    <dgm:pt modelId="{A7D27A28-84EA-42F3-A8C4-1278484B6A78}" type="pres">
      <dgm:prSet presAssocID="{80200CC3-06FB-4FEF-A22A-85E4CEE647F7}" presName="childText" presStyleLbl="conFgAcc1" presStyleIdx="2" presStyleCnt="5">
        <dgm:presLayoutVars>
          <dgm:bulletEnabled val="1"/>
        </dgm:presLayoutVars>
      </dgm:prSet>
      <dgm:spPr/>
    </dgm:pt>
    <dgm:pt modelId="{2967B336-0BEF-4D35-882D-D2BDB8BBCC28}" type="pres">
      <dgm:prSet presAssocID="{36F4C731-0365-4704-8E45-FF349CFBB0F0}" presName="spaceBetweenRectangles" presStyleCnt="0"/>
      <dgm:spPr/>
    </dgm:pt>
    <dgm:pt modelId="{E1376A3C-9498-49DF-B7F5-4FEC22209C21}" type="pres">
      <dgm:prSet presAssocID="{A6C4B6A7-ADA1-492E-B889-167C1E04C3F6}" presName="parentLin" presStyleCnt="0"/>
      <dgm:spPr/>
    </dgm:pt>
    <dgm:pt modelId="{814BE1B1-554E-40C5-BCC9-C2B6B74EE44C}" type="pres">
      <dgm:prSet presAssocID="{A6C4B6A7-ADA1-492E-B889-167C1E04C3F6}" presName="parentLeftMargin" presStyleLbl="node1" presStyleIdx="2" presStyleCnt="5"/>
      <dgm:spPr/>
    </dgm:pt>
    <dgm:pt modelId="{8386602C-0017-4E8C-B24F-45CB1A710CD9}" type="pres">
      <dgm:prSet presAssocID="{A6C4B6A7-ADA1-492E-B889-167C1E04C3F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DFE5295-5908-4E8B-A4B8-78251D961E0F}" type="pres">
      <dgm:prSet presAssocID="{A6C4B6A7-ADA1-492E-B889-167C1E04C3F6}" presName="negativeSpace" presStyleCnt="0"/>
      <dgm:spPr/>
    </dgm:pt>
    <dgm:pt modelId="{95D86E0D-D468-4540-9FCC-0FA7D3954212}" type="pres">
      <dgm:prSet presAssocID="{A6C4B6A7-ADA1-492E-B889-167C1E04C3F6}" presName="childText" presStyleLbl="conFgAcc1" presStyleIdx="3" presStyleCnt="5">
        <dgm:presLayoutVars>
          <dgm:bulletEnabled val="1"/>
        </dgm:presLayoutVars>
      </dgm:prSet>
      <dgm:spPr/>
    </dgm:pt>
    <dgm:pt modelId="{5769C65B-3514-486A-878B-3595427E8BF4}" type="pres">
      <dgm:prSet presAssocID="{6F89B648-89A4-4E67-B884-B77F08AD1E2E}" presName="spaceBetweenRectangles" presStyleCnt="0"/>
      <dgm:spPr/>
    </dgm:pt>
    <dgm:pt modelId="{E5851F80-D730-4751-A906-2F3875BD7327}" type="pres">
      <dgm:prSet presAssocID="{9E693FDF-4769-48AB-A9E1-E70D0A0A0DDC}" presName="parentLin" presStyleCnt="0"/>
      <dgm:spPr/>
    </dgm:pt>
    <dgm:pt modelId="{D208B19B-AC9E-484B-903A-3EA49B5A1F34}" type="pres">
      <dgm:prSet presAssocID="{9E693FDF-4769-48AB-A9E1-E70D0A0A0DDC}" presName="parentLeftMargin" presStyleLbl="node1" presStyleIdx="3" presStyleCnt="5"/>
      <dgm:spPr/>
    </dgm:pt>
    <dgm:pt modelId="{FDF9A052-29B7-4D2D-BF06-9A1D27F435D6}" type="pres">
      <dgm:prSet presAssocID="{9E693FDF-4769-48AB-A9E1-E70D0A0A0DD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BA55D93-87D2-49EA-9E05-E5B9602736EA}" type="pres">
      <dgm:prSet presAssocID="{9E693FDF-4769-48AB-A9E1-E70D0A0A0DDC}" presName="negativeSpace" presStyleCnt="0"/>
      <dgm:spPr/>
    </dgm:pt>
    <dgm:pt modelId="{1A367015-C539-419D-AC83-9F3669DC2F13}" type="pres">
      <dgm:prSet presAssocID="{9E693FDF-4769-48AB-A9E1-E70D0A0A0DD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13C6C0B-B629-4970-951A-0115096D7346}" type="presOf" srcId="{A6C4B6A7-ADA1-492E-B889-167C1E04C3F6}" destId="{814BE1B1-554E-40C5-BCC9-C2B6B74EE44C}" srcOrd="0" destOrd="0" presId="urn:microsoft.com/office/officeart/2005/8/layout/list1"/>
    <dgm:cxn modelId="{B366FF26-362A-4DB5-B479-8F4D126373D9}" srcId="{9FF85437-5E96-4FDA-AA73-5BD4C32C2E1B}" destId="{80200CC3-06FB-4FEF-A22A-85E4CEE647F7}" srcOrd="2" destOrd="0" parTransId="{997BA4C3-CCBB-4DA4-A113-AA208B662182}" sibTransId="{36F4C731-0365-4704-8E45-FF349CFBB0F0}"/>
    <dgm:cxn modelId="{763AA336-6C6E-47EB-B786-AA5B18064931}" type="presOf" srcId="{F616696E-D572-4B1F-AF38-E1125C370993}" destId="{7208406B-6332-4CB9-8483-A6751E2292A3}" srcOrd="0" destOrd="0" presId="urn:microsoft.com/office/officeart/2005/8/layout/list1"/>
    <dgm:cxn modelId="{0E34685E-1C05-410F-8044-424450692825}" type="presOf" srcId="{4645A460-AB78-44EF-9403-183C6E7C15EE}" destId="{BF68B6C7-1018-42E0-9BAB-E4B9A82DE703}" srcOrd="1" destOrd="0" presId="urn:microsoft.com/office/officeart/2005/8/layout/list1"/>
    <dgm:cxn modelId="{DC485D43-D770-4A10-9D04-9828461A4C96}" srcId="{9FF85437-5E96-4FDA-AA73-5BD4C32C2E1B}" destId="{9E693FDF-4769-48AB-A9E1-E70D0A0A0DDC}" srcOrd="4" destOrd="0" parTransId="{FFB81BC9-45D9-4459-A14A-8CE17CB05BF1}" sibTransId="{C2C54ECF-F0FA-4793-9DBE-24818C4CAD43}"/>
    <dgm:cxn modelId="{5A52EF65-950E-4EDF-BACD-F07A7F89FA60}" srcId="{9FF85437-5E96-4FDA-AA73-5BD4C32C2E1B}" destId="{F616696E-D572-4B1F-AF38-E1125C370993}" srcOrd="0" destOrd="0" parTransId="{E7DF72CF-AEFD-4506-ACA8-9933FF0340F4}" sibTransId="{31C803C1-EBC6-4224-96A7-6F38384C4D32}"/>
    <dgm:cxn modelId="{4CEBD368-B221-4BFD-AAA7-A058A3B6CB21}" type="presOf" srcId="{F616696E-D572-4B1F-AF38-E1125C370993}" destId="{0CAAF1C5-8DAE-441B-8C57-244AFB1DEDF7}" srcOrd="1" destOrd="0" presId="urn:microsoft.com/office/officeart/2005/8/layout/list1"/>
    <dgm:cxn modelId="{4E8AE869-8FD6-4319-B8C6-9E605D00A170}" type="presOf" srcId="{9FF85437-5E96-4FDA-AA73-5BD4C32C2E1B}" destId="{2D25A579-D7B3-46E7-AD9F-95604B7A568D}" srcOrd="0" destOrd="0" presId="urn:microsoft.com/office/officeart/2005/8/layout/list1"/>
    <dgm:cxn modelId="{35B7104C-76EF-4716-AD4A-AF4F73BD2602}" type="presOf" srcId="{9E693FDF-4769-48AB-A9E1-E70D0A0A0DDC}" destId="{FDF9A052-29B7-4D2D-BF06-9A1D27F435D6}" srcOrd="1" destOrd="0" presId="urn:microsoft.com/office/officeart/2005/8/layout/list1"/>
    <dgm:cxn modelId="{C8CE584D-0C40-485D-B679-F899B913B77A}" type="presOf" srcId="{80200CC3-06FB-4FEF-A22A-85E4CEE647F7}" destId="{DCD1702B-219C-4BA9-8C2D-7B064B71DB58}" srcOrd="1" destOrd="0" presId="urn:microsoft.com/office/officeart/2005/8/layout/list1"/>
    <dgm:cxn modelId="{678E926F-348C-43F6-A55D-6A4C307E219D}" srcId="{9FF85437-5E96-4FDA-AA73-5BD4C32C2E1B}" destId="{4645A460-AB78-44EF-9403-183C6E7C15EE}" srcOrd="1" destOrd="0" parTransId="{D886873F-2914-4EF5-AF24-015B909AC137}" sibTransId="{8066F988-D5CB-4077-A729-34A872181063}"/>
    <dgm:cxn modelId="{4F9A4374-33C4-464C-B629-F2B72B529C11}" type="presOf" srcId="{4645A460-AB78-44EF-9403-183C6E7C15EE}" destId="{DD3B315D-C5E9-42E1-B44E-102A2CBA2819}" srcOrd="0" destOrd="0" presId="urn:microsoft.com/office/officeart/2005/8/layout/list1"/>
    <dgm:cxn modelId="{B109CE89-9401-48DC-A95E-18282E9D1D72}" type="presOf" srcId="{A6C4B6A7-ADA1-492E-B889-167C1E04C3F6}" destId="{8386602C-0017-4E8C-B24F-45CB1A710CD9}" srcOrd="1" destOrd="0" presId="urn:microsoft.com/office/officeart/2005/8/layout/list1"/>
    <dgm:cxn modelId="{0AE8B0B4-BF27-4A22-8EA1-91611A904B36}" srcId="{9FF85437-5E96-4FDA-AA73-5BD4C32C2E1B}" destId="{A6C4B6A7-ADA1-492E-B889-167C1E04C3F6}" srcOrd="3" destOrd="0" parTransId="{83CD17DC-081D-4199-B76C-3BDAEAE12CDE}" sibTransId="{6F89B648-89A4-4E67-B884-B77F08AD1E2E}"/>
    <dgm:cxn modelId="{C7BB4FC8-82DF-4E30-8164-0C74922A6632}" type="presOf" srcId="{80200CC3-06FB-4FEF-A22A-85E4CEE647F7}" destId="{0D50E107-518D-45BA-8843-84C5953B8685}" srcOrd="0" destOrd="0" presId="urn:microsoft.com/office/officeart/2005/8/layout/list1"/>
    <dgm:cxn modelId="{EBB8DDD4-C435-48C6-B994-E0FC2DF6EE15}" type="presOf" srcId="{9E693FDF-4769-48AB-A9E1-E70D0A0A0DDC}" destId="{D208B19B-AC9E-484B-903A-3EA49B5A1F34}" srcOrd="0" destOrd="0" presId="urn:microsoft.com/office/officeart/2005/8/layout/list1"/>
    <dgm:cxn modelId="{1A882DCF-E49E-47F5-8472-BBBE8DDF3A1D}" type="presParOf" srcId="{2D25A579-D7B3-46E7-AD9F-95604B7A568D}" destId="{55ECF156-FC0D-464C-825A-25E95F21578A}" srcOrd="0" destOrd="0" presId="urn:microsoft.com/office/officeart/2005/8/layout/list1"/>
    <dgm:cxn modelId="{13816150-88EA-4082-B617-3C703D839FD6}" type="presParOf" srcId="{55ECF156-FC0D-464C-825A-25E95F21578A}" destId="{7208406B-6332-4CB9-8483-A6751E2292A3}" srcOrd="0" destOrd="0" presId="urn:microsoft.com/office/officeart/2005/8/layout/list1"/>
    <dgm:cxn modelId="{8AE9CB1B-5A79-42C6-852D-35EA42FBD94A}" type="presParOf" srcId="{55ECF156-FC0D-464C-825A-25E95F21578A}" destId="{0CAAF1C5-8DAE-441B-8C57-244AFB1DEDF7}" srcOrd="1" destOrd="0" presId="urn:microsoft.com/office/officeart/2005/8/layout/list1"/>
    <dgm:cxn modelId="{85E323A9-B589-4174-902B-65AA63EFEF43}" type="presParOf" srcId="{2D25A579-D7B3-46E7-AD9F-95604B7A568D}" destId="{13E23686-1674-4B35-BB31-7B28EE44F14D}" srcOrd="1" destOrd="0" presId="urn:microsoft.com/office/officeart/2005/8/layout/list1"/>
    <dgm:cxn modelId="{E1D59EFE-281A-4B49-BE94-16767AB23749}" type="presParOf" srcId="{2D25A579-D7B3-46E7-AD9F-95604B7A568D}" destId="{8FAF9DA3-2E26-4F5A-8CA7-AF2249611E82}" srcOrd="2" destOrd="0" presId="urn:microsoft.com/office/officeart/2005/8/layout/list1"/>
    <dgm:cxn modelId="{3C2B244C-B5E8-4916-8D43-138066F9C505}" type="presParOf" srcId="{2D25A579-D7B3-46E7-AD9F-95604B7A568D}" destId="{A709DAE4-222F-4FE1-84DB-A4329913E325}" srcOrd="3" destOrd="0" presId="urn:microsoft.com/office/officeart/2005/8/layout/list1"/>
    <dgm:cxn modelId="{8FCD1A66-014A-48E1-BADD-4A741FDA2363}" type="presParOf" srcId="{2D25A579-D7B3-46E7-AD9F-95604B7A568D}" destId="{743AF041-E8E8-442A-8790-D0E0AFB74195}" srcOrd="4" destOrd="0" presId="urn:microsoft.com/office/officeart/2005/8/layout/list1"/>
    <dgm:cxn modelId="{46C591AD-E653-429B-B791-7DE583F7E9EA}" type="presParOf" srcId="{743AF041-E8E8-442A-8790-D0E0AFB74195}" destId="{DD3B315D-C5E9-42E1-B44E-102A2CBA2819}" srcOrd="0" destOrd="0" presId="urn:microsoft.com/office/officeart/2005/8/layout/list1"/>
    <dgm:cxn modelId="{DE742925-5755-46DF-8243-EE3F05EDCF40}" type="presParOf" srcId="{743AF041-E8E8-442A-8790-D0E0AFB74195}" destId="{BF68B6C7-1018-42E0-9BAB-E4B9A82DE703}" srcOrd="1" destOrd="0" presId="urn:microsoft.com/office/officeart/2005/8/layout/list1"/>
    <dgm:cxn modelId="{5344B476-4FC2-429E-891C-6C3226B57B7B}" type="presParOf" srcId="{2D25A579-D7B3-46E7-AD9F-95604B7A568D}" destId="{8FBFAEF6-F13E-4CDD-BC45-8A44E00700EC}" srcOrd="5" destOrd="0" presId="urn:microsoft.com/office/officeart/2005/8/layout/list1"/>
    <dgm:cxn modelId="{2FAAC7A0-4B7E-4E5F-B53D-5E838B5CC5B3}" type="presParOf" srcId="{2D25A579-D7B3-46E7-AD9F-95604B7A568D}" destId="{79310C09-2132-410A-82B7-B2F557217770}" srcOrd="6" destOrd="0" presId="urn:microsoft.com/office/officeart/2005/8/layout/list1"/>
    <dgm:cxn modelId="{30F16A87-8C56-4B30-B3E1-F04BCE94C9CC}" type="presParOf" srcId="{2D25A579-D7B3-46E7-AD9F-95604B7A568D}" destId="{81FBF3E0-BA79-4179-BE3E-12ECBD4B7EC0}" srcOrd="7" destOrd="0" presId="urn:microsoft.com/office/officeart/2005/8/layout/list1"/>
    <dgm:cxn modelId="{EBCC0D56-2DBA-4CBE-9664-FD5378E7CADC}" type="presParOf" srcId="{2D25A579-D7B3-46E7-AD9F-95604B7A568D}" destId="{44512DEF-E7AD-4070-A632-18C99FEC31C1}" srcOrd="8" destOrd="0" presId="urn:microsoft.com/office/officeart/2005/8/layout/list1"/>
    <dgm:cxn modelId="{7041E8C1-F05A-4853-978E-47168C9A567B}" type="presParOf" srcId="{44512DEF-E7AD-4070-A632-18C99FEC31C1}" destId="{0D50E107-518D-45BA-8843-84C5953B8685}" srcOrd="0" destOrd="0" presId="urn:microsoft.com/office/officeart/2005/8/layout/list1"/>
    <dgm:cxn modelId="{7AC79E9E-AE15-42DD-9AAD-192B42D00828}" type="presParOf" srcId="{44512DEF-E7AD-4070-A632-18C99FEC31C1}" destId="{DCD1702B-219C-4BA9-8C2D-7B064B71DB58}" srcOrd="1" destOrd="0" presId="urn:microsoft.com/office/officeart/2005/8/layout/list1"/>
    <dgm:cxn modelId="{73C835B1-107B-4005-979D-C31C4F460C94}" type="presParOf" srcId="{2D25A579-D7B3-46E7-AD9F-95604B7A568D}" destId="{5EB2E4E3-553B-4DD9-B74A-38DFF4F95A36}" srcOrd="9" destOrd="0" presId="urn:microsoft.com/office/officeart/2005/8/layout/list1"/>
    <dgm:cxn modelId="{AC4D6603-67E9-42BE-B4B0-78ADDB6202D5}" type="presParOf" srcId="{2D25A579-D7B3-46E7-AD9F-95604B7A568D}" destId="{A7D27A28-84EA-42F3-A8C4-1278484B6A78}" srcOrd="10" destOrd="0" presId="urn:microsoft.com/office/officeart/2005/8/layout/list1"/>
    <dgm:cxn modelId="{FB095908-A084-44A7-B58B-EBF79F3B87E8}" type="presParOf" srcId="{2D25A579-D7B3-46E7-AD9F-95604B7A568D}" destId="{2967B336-0BEF-4D35-882D-D2BDB8BBCC28}" srcOrd="11" destOrd="0" presId="urn:microsoft.com/office/officeart/2005/8/layout/list1"/>
    <dgm:cxn modelId="{FD6ECEBB-D423-424E-8119-F8F17EAC451F}" type="presParOf" srcId="{2D25A579-D7B3-46E7-AD9F-95604B7A568D}" destId="{E1376A3C-9498-49DF-B7F5-4FEC22209C21}" srcOrd="12" destOrd="0" presId="urn:microsoft.com/office/officeart/2005/8/layout/list1"/>
    <dgm:cxn modelId="{248647D6-0F9C-4843-92D1-863F9C7AF185}" type="presParOf" srcId="{E1376A3C-9498-49DF-B7F5-4FEC22209C21}" destId="{814BE1B1-554E-40C5-BCC9-C2B6B74EE44C}" srcOrd="0" destOrd="0" presId="urn:microsoft.com/office/officeart/2005/8/layout/list1"/>
    <dgm:cxn modelId="{2597D778-50AA-40FA-AE25-9DF058372570}" type="presParOf" srcId="{E1376A3C-9498-49DF-B7F5-4FEC22209C21}" destId="{8386602C-0017-4E8C-B24F-45CB1A710CD9}" srcOrd="1" destOrd="0" presId="urn:microsoft.com/office/officeart/2005/8/layout/list1"/>
    <dgm:cxn modelId="{82F7530B-4971-4DFE-9993-20EF9772649A}" type="presParOf" srcId="{2D25A579-D7B3-46E7-AD9F-95604B7A568D}" destId="{BDFE5295-5908-4E8B-A4B8-78251D961E0F}" srcOrd="13" destOrd="0" presId="urn:microsoft.com/office/officeart/2005/8/layout/list1"/>
    <dgm:cxn modelId="{E3F5276C-A983-41F6-894E-F746EC442EA7}" type="presParOf" srcId="{2D25A579-D7B3-46E7-AD9F-95604B7A568D}" destId="{95D86E0D-D468-4540-9FCC-0FA7D3954212}" srcOrd="14" destOrd="0" presId="urn:microsoft.com/office/officeart/2005/8/layout/list1"/>
    <dgm:cxn modelId="{48EF9061-3D3A-48BF-AFA3-4C080B196814}" type="presParOf" srcId="{2D25A579-D7B3-46E7-AD9F-95604B7A568D}" destId="{5769C65B-3514-486A-878B-3595427E8BF4}" srcOrd="15" destOrd="0" presId="urn:microsoft.com/office/officeart/2005/8/layout/list1"/>
    <dgm:cxn modelId="{EA65B567-E0CD-4677-9D2A-2D79129FC819}" type="presParOf" srcId="{2D25A579-D7B3-46E7-AD9F-95604B7A568D}" destId="{E5851F80-D730-4751-A906-2F3875BD7327}" srcOrd="16" destOrd="0" presId="urn:microsoft.com/office/officeart/2005/8/layout/list1"/>
    <dgm:cxn modelId="{107300C6-9427-4B52-B697-5D5E3DE6D281}" type="presParOf" srcId="{E5851F80-D730-4751-A906-2F3875BD7327}" destId="{D208B19B-AC9E-484B-903A-3EA49B5A1F34}" srcOrd="0" destOrd="0" presId="urn:microsoft.com/office/officeart/2005/8/layout/list1"/>
    <dgm:cxn modelId="{95F25439-4C61-4571-ABAF-58912F316BB6}" type="presParOf" srcId="{E5851F80-D730-4751-A906-2F3875BD7327}" destId="{FDF9A052-29B7-4D2D-BF06-9A1D27F435D6}" srcOrd="1" destOrd="0" presId="urn:microsoft.com/office/officeart/2005/8/layout/list1"/>
    <dgm:cxn modelId="{1CAAD3D0-3268-4AE7-B6D0-E905F3CF109E}" type="presParOf" srcId="{2D25A579-D7B3-46E7-AD9F-95604B7A568D}" destId="{0BA55D93-87D2-49EA-9E05-E5B9602736EA}" srcOrd="17" destOrd="0" presId="urn:microsoft.com/office/officeart/2005/8/layout/list1"/>
    <dgm:cxn modelId="{E5093AE2-9824-421B-8251-D802E8DC464D}" type="presParOf" srcId="{2D25A579-D7B3-46E7-AD9F-95604B7A568D}" destId="{1A367015-C539-419D-AC83-9F3669DC2F1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411EE7-515B-41D3-A33F-765F290C26A3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AA7CFD-2C99-4338-8E44-2002D828B490}">
      <dgm:prSet/>
      <dgm:spPr/>
      <dgm:t>
        <a:bodyPr/>
        <a:lstStyle/>
        <a:p>
          <a:r>
            <a:rPr lang="en-US"/>
            <a:t>Quản lý đăng nhập</a:t>
          </a:r>
        </a:p>
      </dgm:t>
    </dgm:pt>
    <dgm:pt modelId="{127CD268-698E-4BEF-9AF3-C4A901B2F4BE}" type="parTrans" cxnId="{6A9933D0-94A9-4B83-8886-D7DB1442B409}">
      <dgm:prSet/>
      <dgm:spPr/>
      <dgm:t>
        <a:bodyPr/>
        <a:lstStyle/>
        <a:p>
          <a:endParaRPr lang="en-US"/>
        </a:p>
      </dgm:t>
    </dgm:pt>
    <dgm:pt modelId="{B8CCF86D-4BF5-4D99-B6FE-33F8B975D94A}" type="sibTrans" cxnId="{6A9933D0-94A9-4B83-8886-D7DB1442B409}">
      <dgm:prSet/>
      <dgm:spPr/>
      <dgm:t>
        <a:bodyPr/>
        <a:lstStyle/>
        <a:p>
          <a:endParaRPr lang="en-US"/>
        </a:p>
      </dgm:t>
    </dgm:pt>
    <dgm:pt modelId="{61AD6BAD-4FFE-4BFC-BFC0-271A1D1E2C21}">
      <dgm:prSet/>
      <dgm:spPr/>
      <dgm:t>
        <a:bodyPr/>
        <a:lstStyle/>
        <a:p>
          <a:r>
            <a:rPr lang="en-US"/>
            <a:t>Tìm Kiếm</a:t>
          </a:r>
        </a:p>
      </dgm:t>
    </dgm:pt>
    <dgm:pt modelId="{397D7913-3DD1-49B0-BADD-30476D3B8A21}" type="parTrans" cxnId="{1601214A-9184-4A6A-B02E-E7A43A849AB1}">
      <dgm:prSet/>
      <dgm:spPr/>
      <dgm:t>
        <a:bodyPr/>
        <a:lstStyle/>
        <a:p>
          <a:endParaRPr lang="en-US"/>
        </a:p>
      </dgm:t>
    </dgm:pt>
    <dgm:pt modelId="{6ECD63BB-805C-4A74-A224-2836C6A8D5A8}" type="sibTrans" cxnId="{1601214A-9184-4A6A-B02E-E7A43A849AB1}">
      <dgm:prSet/>
      <dgm:spPr/>
      <dgm:t>
        <a:bodyPr/>
        <a:lstStyle/>
        <a:p>
          <a:endParaRPr lang="en-US"/>
        </a:p>
      </dgm:t>
    </dgm:pt>
    <dgm:pt modelId="{E206D050-9B62-448F-ABCB-88916F5323AF}">
      <dgm:prSet/>
      <dgm:spPr/>
      <dgm:t>
        <a:bodyPr/>
        <a:lstStyle/>
        <a:p>
          <a:r>
            <a:rPr lang="en-US"/>
            <a:t>Thanh toán</a:t>
          </a:r>
        </a:p>
      </dgm:t>
    </dgm:pt>
    <dgm:pt modelId="{9A6B0FA7-E0AF-4E17-B154-DDDDFFCD9B1C}" type="parTrans" cxnId="{1BD96A57-AB35-4279-ABB1-8D4F1BB6BAFC}">
      <dgm:prSet/>
      <dgm:spPr/>
      <dgm:t>
        <a:bodyPr/>
        <a:lstStyle/>
        <a:p>
          <a:endParaRPr lang="en-US"/>
        </a:p>
      </dgm:t>
    </dgm:pt>
    <dgm:pt modelId="{549D3D70-E09E-4F95-86A8-422534C5D23B}" type="sibTrans" cxnId="{1BD96A57-AB35-4279-ABB1-8D4F1BB6BAFC}">
      <dgm:prSet/>
      <dgm:spPr/>
      <dgm:t>
        <a:bodyPr/>
        <a:lstStyle/>
        <a:p>
          <a:endParaRPr lang="en-US"/>
        </a:p>
      </dgm:t>
    </dgm:pt>
    <dgm:pt modelId="{3CBD1088-EFEE-4681-9944-E223A964D1CC}">
      <dgm:prSet/>
      <dgm:spPr/>
      <dgm:t>
        <a:bodyPr/>
        <a:lstStyle/>
        <a:p>
          <a:r>
            <a:rPr lang="en-US"/>
            <a:t>Quản lý thông tin</a:t>
          </a:r>
        </a:p>
      </dgm:t>
    </dgm:pt>
    <dgm:pt modelId="{5A683196-240D-4054-9279-EF411DBE3D7D}" type="parTrans" cxnId="{8C06F2BB-1AA1-4FA3-BD65-EB2B744FB218}">
      <dgm:prSet/>
      <dgm:spPr/>
      <dgm:t>
        <a:bodyPr/>
        <a:lstStyle/>
        <a:p>
          <a:endParaRPr lang="en-US"/>
        </a:p>
      </dgm:t>
    </dgm:pt>
    <dgm:pt modelId="{D870E1C7-B474-438F-ADD6-CBF9A45E53E8}" type="sibTrans" cxnId="{8C06F2BB-1AA1-4FA3-BD65-EB2B744FB218}">
      <dgm:prSet/>
      <dgm:spPr/>
      <dgm:t>
        <a:bodyPr/>
        <a:lstStyle/>
        <a:p>
          <a:endParaRPr lang="en-US"/>
        </a:p>
      </dgm:t>
    </dgm:pt>
    <dgm:pt modelId="{43C72AE2-D6D9-48DF-9DF9-5AE37DFC9EFC}">
      <dgm:prSet/>
      <dgm:spPr/>
      <dgm:t>
        <a:bodyPr/>
        <a:lstStyle/>
        <a:p>
          <a:r>
            <a:rPr lang="en-US"/>
            <a:t>Thông báo, Nhắn tin</a:t>
          </a:r>
        </a:p>
      </dgm:t>
    </dgm:pt>
    <dgm:pt modelId="{8D104B25-650B-434C-B4A2-A4C9A537E64B}" type="parTrans" cxnId="{D37AA80E-27B3-4835-A99B-03021900755A}">
      <dgm:prSet/>
      <dgm:spPr/>
      <dgm:t>
        <a:bodyPr/>
        <a:lstStyle/>
        <a:p>
          <a:endParaRPr lang="en-US"/>
        </a:p>
      </dgm:t>
    </dgm:pt>
    <dgm:pt modelId="{B3BC46EC-6746-4C90-BA51-611C8CD3E618}" type="sibTrans" cxnId="{D37AA80E-27B3-4835-A99B-03021900755A}">
      <dgm:prSet/>
      <dgm:spPr/>
      <dgm:t>
        <a:bodyPr/>
        <a:lstStyle/>
        <a:p>
          <a:endParaRPr lang="en-US"/>
        </a:p>
      </dgm:t>
    </dgm:pt>
    <dgm:pt modelId="{89EAFFF7-AB6A-4076-AF6D-2A7826B2DBE8}">
      <dgm:prSet/>
      <dgm:spPr/>
      <dgm:t>
        <a:bodyPr/>
        <a:lstStyle/>
        <a:p>
          <a:r>
            <a:rPr lang="en-US"/>
            <a:t>Xử lý, phân tích dữ liệu</a:t>
          </a:r>
        </a:p>
      </dgm:t>
    </dgm:pt>
    <dgm:pt modelId="{3668B303-BED9-44B4-851B-BF3A144037DF}" type="parTrans" cxnId="{72D63379-E40E-4F10-A221-17C8BEC70D12}">
      <dgm:prSet/>
      <dgm:spPr/>
      <dgm:t>
        <a:bodyPr/>
        <a:lstStyle/>
        <a:p>
          <a:endParaRPr lang="en-US"/>
        </a:p>
      </dgm:t>
    </dgm:pt>
    <dgm:pt modelId="{17DC8060-7F43-4B07-9D15-7CEB19CA2C45}" type="sibTrans" cxnId="{72D63379-E40E-4F10-A221-17C8BEC70D12}">
      <dgm:prSet/>
      <dgm:spPr/>
      <dgm:t>
        <a:bodyPr/>
        <a:lstStyle/>
        <a:p>
          <a:endParaRPr lang="en-US"/>
        </a:p>
      </dgm:t>
    </dgm:pt>
    <dgm:pt modelId="{4F135778-4445-4D5D-B18C-418323D36F4D}" type="pres">
      <dgm:prSet presAssocID="{E0411EE7-515B-41D3-A33F-765F290C26A3}" presName="linear" presStyleCnt="0">
        <dgm:presLayoutVars>
          <dgm:dir/>
          <dgm:animLvl val="lvl"/>
          <dgm:resizeHandles val="exact"/>
        </dgm:presLayoutVars>
      </dgm:prSet>
      <dgm:spPr/>
    </dgm:pt>
    <dgm:pt modelId="{E473CDC5-B2B6-48AA-8BA5-57B563782630}" type="pres">
      <dgm:prSet presAssocID="{F7AA7CFD-2C99-4338-8E44-2002D828B490}" presName="parentLin" presStyleCnt="0"/>
      <dgm:spPr/>
    </dgm:pt>
    <dgm:pt modelId="{F9D467B1-8E1F-4636-A336-32E16C8B8C58}" type="pres">
      <dgm:prSet presAssocID="{F7AA7CFD-2C99-4338-8E44-2002D828B490}" presName="parentLeftMargin" presStyleLbl="node1" presStyleIdx="0" presStyleCnt="6"/>
      <dgm:spPr/>
    </dgm:pt>
    <dgm:pt modelId="{95E6AD0B-8E4F-4C8A-8E84-17F237AABCBA}" type="pres">
      <dgm:prSet presAssocID="{F7AA7CFD-2C99-4338-8E44-2002D828B49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5C411EA-84A3-4D07-B776-62A3C0AE726B}" type="pres">
      <dgm:prSet presAssocID="{F7AA7CFD-2C99-4338-8E44-2002D828B490}" presName="negativeSpace" presStyleCnt="0"/>
      <dgm:spPr/>
    </dgm:pt>
    <dgm:pt modelId="{59D385C4-EC5E-411D-9344-98022B2E11B8}" type="pres">
      <dgm:prSet presAssocID="{F7AA7CFD-2C99-4338-8E44-2002D828B490}" presName="childText" presStyleLbl="conFgAcc1" presStyleIdx="0" presStyleCnt="6">
        <dgm:presLayoutVars>
          <dgm:bulletEnabled val="1"/>
        </dgm:presLayoutVars>
      </dgm:prSet>
      <dgm:spPr/>
    </dgm:pt>
    <dgm:pt modelId="{ACA80693-3FCC-4F8A-AEE9-6ABE5C8DF6DF}" type="pres">
      <dgm:prSet presAssocID="{B8CCF86D-4BF5-4D99-B6FE-33F8B975D94A}" presName="spaceBetweenRectangles" presStyleCnt="0"/>
      <dgm:spPr/>
    </dgm:pt>
    <dgm:pt modelId="{332673F7-52DB-4E3E-8F44-488AC47E125D}" type="pres">
      <dgm:prSet presAssocID="{61AD6BAD-4FFE-4BFC-BFC0-271A1D1E2C21}" presName="parentLin" presStyleCnt="0"/>
      <dgm:spPr/>
    </dgm:pt>
    <dgm:pt modelId="{7895BA83-6158-4AF4-A87A-2DF61EC13F02}" type="pres">
      <dgm:prSet presAssocID="{61AD6BAD-4FFE-4BFC-BFC0-271A1D1E2C21}" presName="parentLeftMargin" presStyleLbl="node1" presStyleIdx="0" presStyleCnt="6"/>
      <dgm:spPr/>
    </dgm:pt>
    <dgm:pt modelId="{88E74967-994A-4E90-85A1-E552126FB99E}" type="pres">
      <dgm:prSet presAssocID="{61AD6BAD-4FFE-4BFC-BFC0-271A1D1E2C2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64F77D3-B9CE-4B26-B7CC-D8B1FEAE8B09}" type="pres">
      <dgm:prSet presAssocID="{61AD6BAD-4FFE-4BFC-BFC0-271A1D1E2C21}" presName="negativeSpace" presStyleCnt="0"/>
      <dgm:spPr/>
    </dgm:pt>
    <dgm:pt modelId="{97615E3F-4E19-4BD3-807C-49E5EA6BC6FC}" type="pres">
      <dgm:prSet presAssocID="{61AD6BAD-4FFE-4BFC-BFC0-271A1D1E2C21}" presName="childText" presStyleLbl="conFgAcc1" presStyleIdx="1" presStyleCnt="6">
        <dgm:presLayoutVars>
          <dgm:bulletEnabled val="1"/>
        </dgm:presLayoutVars>
      </dgm:prSet>
      <dgm:spPr/>
    </dgm:pt>
    <dgm:pt modelId="{89BB8631-66B6-42EF-ACF8-35AF5AE00F86}" type="pres">
      <dgm:prSet presAssocID="{6ECD63BB-805C-4A74-A224-2836C6A8D5A8}" presName="spaceBetweenRectangles" presStyleCnt="0"/>
      <dgm:spPr/>
    </dgm:pt>
    <dgm:pt modelId="{4415DD25-A946-45DB-A989-533BCB361B78}" type="pres">
      <dgm:prSet presAssocID="{E206D050-9B62-448F-ABCB-88916F5323AF}" presName="parentLin" presStyleCnt="0"/>
      <dgm:spPr/>
    </dgm:pt>
    <dgm:pt modelId="{D04D66A7-D342-44C1-93F8-8F85312B6EE5}" type="pres">
      <dgm:prSet presAssocID="{E206D050-9B62-448F-ABCB-88916F5323AF}" presName="parentLeftMargin" presStyleLbl="node1" presStyleIdx="1" presStyleCnt="6"/>
      <dgm:spPr/>
    </dgm:pt>
    <dgm:pt modelId="{78376A0B-3B21-4524-9541-A04F0A69FE81}" type="pres">
      <dgm:prSet presAssocID="{E206D050-9B62-448F-ABCB-88916F5323A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941DABD-F0A0-4F40-85F3-E6A50383DAAB}" type="pres">
      <dgm:prSet presAssocID="{E206D050-9B62-448F-ABCB-88916F5323AF}" presName="negativeSpace" presStyleCnt="0"/>
      <dgm:spPr/>
    </dgm:pt>
    <dgm:pt modelId="{8186EF3B-6D06-43EE-99B9-5B6535E36920}" type="pres">
      <dgm:prSet presAssocID="{E206D050-9B62-448F-ABCB-88916F5323AF}" presName="childText" presStyleLbl="conFgAcc1" presStyleIdx="2" presStyleCnt="6">
        <dgm:presLayoutVars>
          <dgm:bulletEnabled val="1"/>
        </dgm:presLayoutVars>
      </dgm:prSet>
      <dgm:spPr/>
    </dgm:pt>
    <dgm:pt modelId="{F9B38853-839C-427C-9F70-F23E2DEE9FF6}" type="pres">
      <dgm:prSet presAssocID="{549D3D70-E09E-4F95-86A8-422534C5D23B}" presName="spaceBetweenRectangles" presStyleCnt="0"/>
      <dgm:spPr/>
    </dgm:pt>
    <dgm:pt modelId="{42CAF583-FBF2-4EC1-B245-C3082D7D0BCE}" type="pres">
      <dgm:prSet presAssocID="{3CBD1088-EFEE-4681-9944-E223A964D1CC}" presName="parentLin" presStyleCnt="0"/>
      <dgm:spPr/>
    </dgm:pt>
    <dgm:pt modelId="{0036C0D7-3D0B-46AB-9731-4CFB921B90C9}" type="pres">
      <dgm:prSet presAssocID="{3CBD1088-EFEE-4681-9944-E223A964D1CC}" presName="parentLeftMargin" presStyleLbl="node1" presStyleIdx="2" presStyleCnt="6"/>
      <dgm:spPr/>
    </dgm:pt>
    <dgm:pt modelId="{F818D1E2-0C55-4081-BD63-4B122B6E18E3}" type="pres">
      <dgm:prSet presAssocID="{3CBD1088-EFEE-4681-9944-E223A964D1C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F3E5A27-FB49-4E81-BF66-D8FCA3234C13}" type="pres">
      <dgm:prSet presAssocID="{3CBD1088-EFEE-4681-9944-E223A964D1CC}" presName="negativeSpace" presStyleCnt="0"/>
      <dgm:spPr/>
    </dgm:pt>
    <dgm:pt modelId="{36FFD39A-98B3-4B54-B636-A7D4E91C01EA}" type="pres">
      <dgm:prSet presAssocID="{3CBD1088-EFEE-4681-9944-E223A964D1CC}" presName="childText" presStyleLbl="conFgAcc1" presStyleIdx="3" presStyleCnt="6">
        <dgm:presLayoutVars>
          <dgm:bulletEnabled val="1"/>
        </dgm:presLayoutVars>
      </dgm:prSet>
      <dgm:spPr/>
    </dgm:pt>
    <dgm:pt modelId="{8CBED369-90F9-428D-8AA0-0CF550560E52}" type="pres">
      <dgm:prSet presAssocID="{D870E1C7-B474-438F-ADD6-CBF9A45E53E8}" presName="spaceBetweenRectangles" presStyleCnt="0"/>
      <dgm:spPr/>
    </dgm:pt>
    <dgm:pt modelId="{82854C8E-8182-407C-BE60-CE8121D2A227}" type="pres">
      <dgm:prSet presAssocID="{43C72AE2-D6D9-48DF-9DF9-5AE37DFC9EFC}" presName="parentLin" presStyleCnt="0"/>
      <dgm:spPr/>
    </dgm:pt>
    <dgm:pt modelId="{0C17E7E5-9F6B-4CFB-9DC5-C8A13A285B92}" type="pres">
      <dgm:prSet presAssocID="{43C72AE2-D6D9-48DF-9DF9-5AE37DFC9EFC}" presName="parentLeftMargin" presStyleLbl="node1" presStyleIdx="3" presStyleCnt="6"/>
      <dgm:spPr/>
    </dgm:pt>
    <dgm:pt modelId="{5DC39B8B-60F4-4056-8A83-F7C7643AF90D}" type="pres">
      <dgm:prSet presAssocID="{43C72AE2-D6D9-48DF-9DF9-5AE37DFC9EF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F7DB5D8-183E-4043-AB34-D81A10629102}" type="pres">
      <dgm:prSet presAssocID="{43C72AE2-D6D9-48DF-9DF9-5AE37DFC9EFC}" presName="negativeSpace" presStyleCnt="0"/>
      <dgm:spPr/>
    </dgm:pt>
    <dgm:pt modelId="{4FB42385-03B7-4A71-A4A6-8BB79849F302}" type="pres">
      <dgm:prSet presAssocID="{43C72AE2-D6D9-48DF-9DF9-5AE37DFC9EFC}" presName="childText" presStyleLbl="conFgAcc1" presStyleIdx="4" presStyleCnt="6">
        <dgm:presLayoutVars>
          <dgm:bulletEnabled val="1"/>
        </dgm:presLayoutVars>
      </dgm:prSet>
      <dgm:spPr/>
    </dgm:pt>
    <dgm:pt modelId="{8410B37B-C786-410E-BE83-CDDA7F2C0827}" type="pres">
      <dgm:prSet presAssocID="{B3BC46EC-6746-4C90-BA51-611C8CD3E618}" presName="spaceBetweenRectangles" presStyleCnt="0"/>
      <dgm:spPr/>
    </dgm:pt>
    <dgm:pt modelId="{9A6609CA-4DD3-4481-AE7C-2B3DF9FECFBB}" type="pres">
      <dgm:prSet presAssocID="{89EAFFF7-AB6A-4076-AF6D-2A7826B2DBE8}" presName="parentLin" presStyleCnt="0"/>
      <dgm:spPr/>
    </dgm:pt>
    <dgm:pt modelId="{25C9EFE0-4DA6-4FFD-84D9-67F771A9AB64}" type="pres">
      <dgm:prSet presAssocID="{89EAFFF7-AB6A-4076-AF6D-2A7826B2DBE8}" presName="parentLeftMargin" presStyleLbl="node1" presStyleIdx="4" presStyleCnt="6"/>
      <dgm:spPr/>
    </dgm:pt>
    <dgm:pt modelId="{E67691D2-A584-4124-A492-50ACFFAD04C4}" type="pres">
      <dgm:prSet presAssocID="{89EAFFF7-AB6A-4076-AF6D-2A7826B2DBE8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73F61185-7D96-4384-A2C6-BFDE7ED910CD}" type="pres">
      <dgm:prSet presAssocID="{89EAFFF7-AB6A-4076-AF6D-2A7826B2DBE8}" presName="negativeSpace" presStyleCnt="0"/>
      <dgm:spPr/>
    </dgm:pt>
    <dgm:pt modelId="{3876CB86-93FE-454D-9BAF-474F613FABF4}" type="pres">
      <dgm:prSet presAssocID="{89EAFFF7-AB6A-4076-AF6D-2A7826B2DBE8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644B1800-CD09-479D-AC9C-00078600EF61}" type="presOf" srcId="{89EAFFF7-AB6A-4076-AF6D-2A7826B2DBE8}" destId="{25C9EFE0-4DA6-4FFD-84D9-67F771A9AB64}" srcOrd="0" destOrd="0" presId="urn:microsoft.com/office/officeart/2005/8/layout/list1"/>
    <dgm:cxn modelId="{C884600A-3591-42CC-8D2D-7A3A14B986FE}" type="presOf" srcId="{43C72AE2-D6D9-48DF-9DF9-5AE37DFC9EFC}" destId="{0C17E7E5-9F6B-4CFB-9DC5-C8A13A285B92}" srcOrd="0" destOrd="0" presId="urn:microsoft.com/office/officeart/2005/8/layout/list1"/>
    <dgm:cxn modelId="{7392BA0D-5053-4E41-9AD6-230A275A130D}" type="presOf" srcId="{43C72AE2-D6D9-48DF-9DF9-5AE37DFC9EFC}" destId="{5DC39B8B-60F4-4056-8A83-F7C7643AF90D}" srcOrd="1" destOrd="0" presId="urn:microsoft.com/office/officeart/2005/8/layout/list1"/>
    <dgm:cxn modelId="{D37AA80E-27B3-4835-A99B-03021900755A}" srcId="{E0411EE7-515B-41D3-A33F-765F290C26A3}" destId="{43C72AE2-D6D9-48DF-9DF9-5AE37DFC9EFC}" srcOrd="4" destOrd="0" parTransId="{8D104B25-650B-434C-B4A2-A4C9A537E64B}" sibTransId="{B3BC46EC-6746-4C90-BA51-611C8CD3E618}"/>
    <dgm:cxn modelId="{B5AACE12-1C01-411B-9E0E-CE6816F98BB9}" type="presOf" srcId="{E206D050-9B62-448F-ABCB-88916F5323AF}" destId="{78376A0B-3B21-4524-9541-A04F0A69FE81}" srcOrd="1" destOrd="0" presId="urn:microsoft.com/office/officeart/2005/8/layout/list1"/>
    <dgm:cxn modelId="{E0D2F12D-D4F1-46B4-B91B-E1F0055BB1CD}" type="presOf" srcId="{F7AA7CFD-2C99-4338-8E44-2002D828B490}" destId="{95E6AD0B-8E4F-4C8A-8E84-17F237AABCBA}" srcOrd="1" destOrd="0" presId="urn:microsoft.com/office/officeart/2005/8/layout/list1"/>
    <dgm:cxn modelId="{D3420230-02A7-4C50-9FA7-047A2A392109}" type="presOf" srcId="{89EAFFF7-AB6A-4076-AF6D-2A7826B2DBE8}" destId="{E67691D2-A584-4124-A492-50ACFFAD04C4}" srcOrd="1" destOrd="0" presId="urn:microsoft.com/office/officeart/2005/8/layout/list1"/>
    <dgm:cxn modelId="{2BE46F3B-92B9-4359-B766-B3D5B7D51DAE}" type="presOf" srcId="{F7AA7CFD-2C99-4338-8E44-2002D828B490}" destId="{F9D467B1-8E1F-4636-A336-32E16C8B8C58}" srcOrd="0" destOrd="0" presId="urn:microsoft.com/office/officeart/2005/8/layout/list1"/>
    <dgm:cxn modelId="{1601214A-9184-4A6A-B02E-E7A43A849AB1}" srcId="{E0411EE7-515B-41D3-A33F-765F290C26A3}" destId="{61AD6BAD-4FFE-4BFC-BFC0-271A1D1E2C21}" srcOrd="1" destOrd="0" parTransId="{397D7913-3DD1-49B0-BADD-30476D3B8A21}" sibTransId="{6ECD63BB-805C-4A74-A224-2836C6A8D5A8}"/>
    <dgm:cxn modelId="{5C027F6E-272D-4C9F-AFC5-4358B3AD78B3}" type="presOf" srcId="{61AD6BAD-4FFE-4BFC-BFC0-271A1D1E2C21}" destId="{7895BA83-6158-4AF4-A87A-2DF61EC13F02}" srcOrd="0" destOrd="0" presId="urn:microsoft.com/office/officeart/2005/8/layout/list1"/>
    <dgm:cxn modelId="{1BD96A57-AB35-4279-ABB1-8D4F1BB6BAFC}" srcId="{E0411EE7-515B-41D3-A33F-765F290C26A3}" destId="{E206D050-9B62-448F-ABCB-88916F5323AF}" srcOrd="2" destOrd="0" parTransId="{9A6B0FA7-E0AF-4E17-B154-DDDDFFCD9B1C}" sibTransId="{549D3D70-E09E-4F95-86A8-422534C5D23B}"/>
    <dgm:cxn modelId="{72D63379-E40E-4F10-A221-17C8BEC70D12}" srcId="{E0411EE7-515B-41D3-A33F-765F290C26A3}" destId="{89EAFFF7-AB6A-4076-AF6D-2A7826B2DBE8}" srcOrd="5" destOrd="0" parTransId="{3668B303-BED9-44B4-851B-BF3A144037DF}" sibTransId="{17DC8060-7F43-4B07-9D15-7CEB19CA2C45}"/>
    <dgm:cxn modelId="{5C76FE93-F8F1-41EA-9CEB-75BCED05075E}" type="presOf" srcId="{E0411EE7-515B-41D3-A33F-765F290C26A3}" destId="{4F135778-4445-4D5D-B18C-418323D36F4D}" srcOrd="0" destOrd="0" presId="urn:microsoft.com/office/officeart/2005/8/layout/list1"/>
    <dgm:cxn modelId="{2522BAA7-E6C8-45B5-AB1B-519C4EB2D802}" type="presOf" srcId="{61AD6BAD-4FFE-4BFC-BFC0-271A1D1E2C21}" destId="{88E74967-994A-4E90-85A1-E552126FB99E}" srcOrd="1" destOrd="0" presId="urn:microsoft.com/office/officeart/2005/8/layout/list1"/>
    <dgm:cxn modelId="{8C06F2BB-1AA1-4FA3-BD65-EB2B744FB218}" srcId="{E0411EE7-515B-41D3-A33F-765F290C26A3}" destId="{3CBD1088-EFEE-4681-9944-E223A964D1CC}" srcOrd="3" destOrd="0" parTransId="{5A683196-240D-4054-9279-EF411DBE3D7D}" sibTransId="{D870E1C7-B474-438F-ADD6-CBF9A45E53E8}"/>
    <dgm:cxn modelId="{6A9933D0-94A9-4B83-8886-D7DB1442B409}" srcId="{E0411EE7-515B-41D3-A33F-765F290C26A3}" destId="{F7AA7CFD-2C99-4338-8E44-2002D828B490}" srcOrd="0" destOrd="0" parTransId="{127CD268-698E-4BEF-9AF3-C4A901B2F4BE}" sibTransId="{B8CCF86D-4BF5-4D99-B6FE-33F8B975D94A}"/>
    <dgm:cxn modelId="{B11BEBD3-442C-43CF-A811-7DA1934C5719}" type="presOf" srcId="{E206D050-9B62-448F-ABCB-88916F5323AF}" destId="{D04D66A7-D342-44C1-93F8-8F85312B6EE5}" srcOrd="0" destOrd="0" presId="urn:microsoft.com/office/officeart/2005/8/layout/list1"/>
    <dgm:cxn modelId="{9DC332DD-7687-408B-A9AA-B62A5B53BE9D}" type="presOf" srcId="{3CBD1088-EFEE-4681-9944-E223A964D1CC}" destId="{0036C0D7-3D0B-46AB-9731-4CFB921B90C9}" srcOrd="0" destOrd="0" presId="urn:microsoft.com/office/officeart/2005/8/layout/list1"/>
    <dgm:cxn modelId="{096B0DFC-9E0B-46B4-BD37-5BD27806E4D3}" type="presOf" srcId="{3CBD1088-EFEE-4681-9944-E223A964D1CC}" destId="{F818D1E2-0C55-4081-BD63-4B122B6E18E3}" srcOrd="1" destOrd="0" presId="urn:microsoft.com/office/officeart/2005/8/layout/list1"/>
    <dgm:cxn modelId="{25E09531-24F5-4301-94BF-C018BEBB0103}" type="presParOf" srcId="{4F135778-4445-4D5D-B18C-418323D36F4D}" destId="{E473CDC5-B2B6-48AA-8BA5-57B563782630}" srcOrd="0" destOrd="0" presId="urn:microsoft.com/office/officeart/2005/8/layout/list1"/>
    <dgm:cxn modelId="{21F3D7CF-F525-4ECA-BBBC-91AB52CF5D59}" type="presParOf" srcId="{E473CDC5-B2B6-48AA-8BA5-57B563782630}" destId="{F9D467B1-8E1F-4636-A336-32E16C8B8C58}" srcOrd="0" destOrd="0" presId="urn:microsoft.com/office/officeart/2005/8/layout/list1"/>
    <dgm:cxn modelId="{4CC37727-39F1-451F-BF91-D9F98DB3FA28}" type="presParOf" srcId="{E473CDC5-B2B6-48AA-8BA5-57B563782630}" destId="{95E6AD0B-8E4F-4C8A-8E84-17F237AABCBA}" srcOrd="1" destOrd="0" presId="urn:microsoft.com/office/officeart/2005/8/layout/list1"/>
    <dgm:cxn modelId="{55F49228-1F0D-453B-8BB0-B5B2A1D4C525}" type="presParOf" srcId="{4F135778-4445-4D5D-B18C-418323D36F4D}" destId="{E5C411EA-84A3-4D07-B776-62A3C0AE726B}" srcOrd="1" destOrd="0" presId="urn:microsoft.com/office/officeart/2005/8/layout/list1"/>
    <dgm:cxn modelId="{9A7401B2-7304-4C6D-A34D-ACF76C6875A2}" type="presParOf" srcId="{4F135778-4445-4D5D-B18C-418323D36F4D}" destId="{59D385C4-EC5E-411D-9344-98022B2E11B8}" srcOrd="2" destOrd="0" presId="urn:microsoft.com/office/officeart/2005/8/layout/list1"/>
    <dgm:cxn modelId="{BEED6CB0-9CD3-4340-986C-41035656B32F}" type="presParOf" srcId="{4F135778-4445-4D5D-B18C-418323D36F4D}" destId="{ACA80693-3FCC-4F8A-AEE9-6ABE5C8DF6DF}" srcOrd="3" destOrd="0" presId="urn:microsoft.com/office/officeart/2005/8/layout/list1"/>
    <dgm:cxn modelId="{4427E25C-09EE-447E-9D1C-31738005CDC9}" type="presParOf" srcId="{4F135778-4445-4D5D-B18C-418323D36F4D}" destId="{332673F7-52DB-4E3E-8F44-488AC47E125D}" srcOrd="4" destOrd="0" presId="urn:microsoft.com/office/officeart/2005/8/layout/list1"/>
    <dgm:cxn modelId="{A07BEBF8-57C3-4048-8A60-2CF09A1A7E3F}" type="presParOf" srcId="{332673F7-52DB-4E3E-8F44-488AC47E125D}" destId="{7895BA83-6158-4AF4-A87A-2DF61EC13F02}" srcOrd="0" destOrd="0" presId="urn:microsoft.com/office/officeart/2005/8/layout/list1"/>
    <dgm:cxn modelId="{B7D00A7F-A220-4E10-BC5F-C4E0145C78E0}" type="presParOf" srcId="{332673F7-52DB-4E3E-8F44-488AC47E125D}" destId="{88E74967-994A-4E90-85A1-E552126FB99E}" srcOrd="1" destOrd="0" presId="urn:microsoft.com/office/officeart/2005/8/layout/list1"/>
    <dgm:cxn modelId="{EF1CBDF3-0B81-4956-90F7-0AD7F0D4249B}" type="presParOf" srcId="{4F135778-4445-4D5D-B18C-418323D36F4D}" destId="{564F77D3-B9CE-4B26-B7CC-D8B1FEAE8B09}" srcOrd="5" destOrd="0" presId="urn:microsoft.com/office/officeart/2005/8/layout/list1"/>
    <dgm:cxn modelId="{82A34DFD-E542-4FFE-8C22-41C595A836B8}" type="presParOf" srcId="{4F135778-4445-4D5D-B18C-418323D36F4D}" destId="{97615E3F-4E19-4BD3-807C-49E5EA6BC6FC}" srcOrd="6" destOrd="0" presId="urn:microsoft.com/office/officeart/2005/8/layout/list1"/>
    <dgm:cxn modelId="{C693F0A6-6E0C-4713-BCA3-1631EDB5C8D7}" type="presParOf" srcId="{4F135778-4445-4D5D-B18C-418323D36F4D}" destId="{89BB8631-66B6-42EF-ACF8-35AF5AE00F86}" srcOrd="7" destOrd="0" presId="urn:microsoft.com/office/officeart/2005/8/layout/list1"/>
    <dgm:cxn modelId="{3C4D1616-8864-414E-9BCF-4A7ED5A964BA}" type="presParOf" srcId="{4F135778-4445-4D5D-B18C-418323D36F4D}" destId="{4415DD25-A946-45DB-A989-533BCB361B78}" srcOrd="8" destOrd="0" presId="urn:microsoft.com/office/officeart/2005/8/layout/list1"/>
    <dgm:cxn modelId="{F847BA9E-9B9D-4975-AB90-2B58A12F2960}" type="presParOf" srcId="{4415DD25-A946-45DB-A989-533BCB361B78}" destId="{D04D66A7-D342-44C1-93F8-8F85312B6EE5}" srcOrd="0" destOrd="0" presId="urn:microsoft.com/office/officeart/2005/8/layout/list1"/>
    <dgm:cxn modelId="{253B522E-215F-4F78-9B55-3A4EFC7254F8}" type="presParOf" srcId="{4415DD25-A946-45DB-A989-533BCB361B78}" destId="{78376A0B-3B21-4524-9541-A04F0A69FE81}" srcOrd="1" destOrd="0" presId="urn:microsoft.com/office/officeart/2005/8/layout/list1"/>
    <dgm:cxn modelId="{5D159462-412D-4DFB-9F84-CB78C4320346}" type="presParOf" srcId="{4F135778-4445-4D5D-B18C-418323D36F4D}" destId="{E941DABD-F0A0-4F40-85F3-E6A50383DAAB}" srcOrd="9" destOrd="0" presId="urn:microsoft.com/office/officeart/2005/8/layout/list1"/>
    <dgm:cxn modelId="{66C8AF50-1CFA-43F5-B0A1-B67AAE4B21DB}" type="presParOf" srcId="{4F135778-4445-4D5D-B18C-418323D36F4D}" destId="{8186EF3B-6D06-43EE-99B9-5B6535E36920}" srcOrd="10" destOrd="0" presId="urn:microsoft.com/office/officeart/2005/8/layout/list1"/>
    <dgm:cxn modelId="{36B83119-BC50-4103-9580-BAFFD183CACA}" type="presParOf" srcId="{4F135778-4445-4D5D-B18C-418323D36F4D}" destId="{F9B38853-839C-427C-9F70-F23E2DEE9FF6}" srcOrd="11" destOrd="0" presId="urn:microsoft.com/office/officeart/2005/8/layout/list1"/>
    <dgm:cxn modelId="{E9DD8893-DE7E-449E-804B-86075F2DD03D}" type="presParOf" srcId="{4F135778-4445-4D5D-B18C-418323D36F4D}" destId="{42CAF583-FBF2-4EC1-B245-C3082D7D0BCE}" srcOrd="12" destOrd="0" presId="urn:microsoft.com/office/officeart/2005/8/layout/list1"/>
    <dgm:cxn modelId="{4EA8EEBC-BCDF-4301-8FFE-75C07D1A533F}" type="presParOf" srcId="{42CAF583-FBF2-4EC1-B245-C3082D7D0BCE}" destId="{0036C0D7-3D0B-46AB-9731-4CFB921B90C9}" srcOrd="0" destOrd="0" presId="urn:microsoft.com/office/officeart/2005/8/layout/list1"/>
    <dgm:cxn modelId="{E83BACAD-F48C-4F1F-866E-996BFA532C73}" type="presParOf" srcId="{42CAF583-FBF2-4EC1-B245-C3082D7D0BCE}" destId="{F818D1E2-0C55-4081-BD63-4B122B6E18E3}" srcOrd="1" destOrd="0" presId="urn:microsoft.com/office/officeart/2005/8/layout/list1"/>
    <dgm:cxn modelId="{C5D2CB2E-517F-4C86-B5D0-DA20FFF9067F}" type="presParOf" srcId="{4F135778-4445-4D5D-B18C-418323D36F4D}" destId="{6F3E5A27-FB49-4E81-BF66-D8FCA3234C13}" srcOrd="13" destOrd="0" presId="urn:microsoft.com/office/officeart/2005/8/layout/list1"/>
    <dgm:cxn modelId="{593917A0-7694-4ED8-9E94-4D1368289EB7}" type="presParOf" srcId="{4F135778-4445-4D5D-B18C-418323D36F4D}" destId="{36FFD39A-98B3-4B54-B636-A7D4E91C01EA}" srcOrd="14" destOrd="0" presId="urn:microsoft.com/office/officeart/2005/8/layout/list1"/>
    <dgm:cxn modelId="{C661DF77-90AE-4F4C-99C8-2F93DD471165}" type="presParOf" srcId="{4F135778-4445-4D5D-B18C-418323D36F4D}" destId="{8CBED369-90F9-428D-8AA0-0CF550560E52}" srcOrd="15" destOrd="0" presId="urn:microsoft.com/office/officeart/2005/8/layout/list1"/>
    <dgm:cxn modelId="{9CAEF7B3-96E4-4A51-8ED0-3DEFFD59AC45}" type="presParOf" srcId="{4F135778-4445-4D5D-B18C-418323D36F4D}" destId="{82854C8E-8182-407C-BE60-CE8121D2A227}" srcOrd="16" destOrd="0" presId="urn:microsoft.com/office/officeart/2005/8/layout/list1"/>
    <dgm:cxn modelId="{93F2591D-037E-4D5B-9A38-5CEBEC0EDB9B}" type="presParOf" srcId="{82854C8E-8182-407C-BE60-CE8121D2A227}" destId="{0C17E7E5-9F6B-4CFB-9DC5-C8A13A285B92}" srcOrd="0" destOrd="0" presId="urn:microsoft.com/office/officeart/2005/8/layout/list1"/>
    <dgm:cxn modelId="{978C5764-7522-4F3F-8A97-448AF882DE03}" type="presParOf" srcId="{82854C8E-8182-407C-BE60-CE8121D2A227}" destId="{5DC39B8B-60F4-4056-8A83-F7C7643AF90D}" srcOrd="1" destOrd="0" presId="urn:microsoft.com/office/officeart/2005/8/layout/list1"/>
    <dgm:cxn modelId="{AD2F9377-955F-4F1C-AB55-BE30226A7AE8}" type="presParOf" srcId="{4F135778-4445-4D5D-B18C-418323D36F4D}" destId="{CF7DB5D8-183E-4043-AB34-D81A10629102}" srcOrd="17" destOrd="0" presId="urn:microsoft.com/office/officeart/2005/8/layout/list1"/>
    <dgm:cxn modelId="{F967D102-C518-47F3-9227-1D55B40402B2}" type="presParOf" srcId="{4F135778-4445-4D5D-B18C-418323D36F4D}" destId="{4FB42385-03B7-4A71-A4A6-8BB79849F302}" srcOrd="18" destOrd="0" presId="urn:microsoft.com/office/officeart/2005/8/layout/list1"/>
    <dgm:cxn modelId="{E17395E7-CB7D-482E-A5D9-784CDBDCCCBC}" type="presParOf" srcId="{4F135778-4445-4D5D-B18C-418323D36F4D}" destId="{8410B37B-C786-410E-BE83-CDDA7F2C0827}" srcOrd="19" destOrd="0" presId="urn:microsoft.com/office/officeart/2005/8/layout/list1"/>
    <dgm:cxn modelId="{0633E915-D4C4-459F-B499-5DBEB9B4655C}" type="presParOf" srcId="{4F135778-4445-4D5D-B18C-418323D36F4D}" destId="{9A6609CA-4DD3-4481-AE7C-2B3DF9FECFBB}" srcOrd="20" destOrd="0" presId="urn:microsoft.com/office/officeart/2005/8/layout/list1"/>
    <dgm:cxn modelId="{B2096EDE-01F1-474F-B26C-AF4A670B96B8}" type="presParOf" srcId="{9A6609CA-4DD3-4481-AE7C-2B3DF9FECFBB}" destId="{25C9EFE0-4DA6-4FFD-84D9-67F771A9AB64}" srcOrd="0" destOrd="0" presId="urn:microsoft.com/office/officeart/2005/8/layout/list1"/>
    <dgm:cxn modelId="{846A9E75-D962-4F12-95D5-5A245F8C7125}" type="presParOf" srcId="{9A6609CA-4DD3-4481-AE7C-2B3DF9FECFBB}" destId="{E67691D2-A584-4124-A492-50ACFFAD04C4}" srcOrd="1" destOrd="0" presId="urn:microsoft.com/office/officeart/2005/8/layout/list1"/>
    <dgm:cxn modelId="{7F9163E4-598A-44E3-9B4B-1A817D4193A9}" type="presParOf" srcId="{4F135778-4445-4D5D-B18C-418323D36F4D}" destId="{73F61185-7D96-4384-A2C6-BFDE7ED910CD}" srcOrd="21" destOrd="0" presId="urn:microsoft.com/office/officeart/2005/8/layout/list1"/>
    <dgm:cxn modelId="{BFFF2671-B517-43E6-8069-FF2A0BC11737}" type="presParOf" srcId="{4F135778-4445-4D5D-B18C-418323D36F4D}" destId="{3876CB86-93FE-454D-9BAF-474F613FABF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411EE7-515B-41D3-A33F-765F290C26A3}" type="doc">
      <dgm:prSet loTypeId="urn:microsoft.com/office/officeart/2005/8/layout/list1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7AA7CFD-2C99-4338-8E44-2002D828B490}">
      <dgm:prSet/>
      <dgm:spPr/>
      <dgm:t>
        <a:bodyPr/>
        <a:lstStyle/>
        <a:p>
          <a:r>
            <a:rPr lang="en-US"/>
            <a:t>Quản </a:t>
          </a:r>
          <a:r>
            <a:rPr lang="en-US" err="1"/>
            <a:t>lý</a:t>
          </a:r>
          <a:r>
            <a:rPr lang="en-US"/>
            <a:t> </a:t>
          </a:r>
          <a:r>
            <a:rPr lang="en-US" err="1"/>
            <a:t>đăng</a:t>
          </a:r>
          <a:r>
            <a:rPr lang="en-US"/>
            <a:t> </a:t>
          </a:r>
          <a:r>
            <a:rPr lang="en-US" err="1">
              <a:latin typeface="Calibri"/>
            </a:rPr>
            <a:t>nhập</a:t>
          </a:r>
          <a:endParaRPr lang="en-US" err="1"/>
        </a:p>
      </dgm:t>
    </dgm:pt>
    <dgm:pt modelId="{127CD268-698E-4BEF-9AF3-C4A901B2F4BE}" type="parTrans" cxnId="{6A9933D0-94A9-4B83-8886-D7DB1442B409}">
      <dgm:prSet/>
      <dgm:spPr/>
      <dgm:t>
        <a:bodyPr/>
        <a:lstStyle/>
        <a:p>
          <a:endParaRPr lang="en-US"/>
        </a:p>
      </dgm:t>
    </dgm:pt>
    <dgm:pt modelId="{B8CCF86D-4BF5-4D99-B6FE-33F8B975D94A}" type="sibTrans" cxnId="{6A9933D0-94A9-4B83-8886-D7DB1442B409}">
      <dgm:prSet/>
      <dgm:spPr/>
      <dgm:t>
        <a:bodyPr/>
        <a:lstStyle/>
        <a:p>
          <a:endParaRPr lang="en-US"/>
        </a:p>
      </dgm:t>
    </dgm:pt>
    <dgm:pt modelId="{2783314E-5F90-4B00-8CB6-7151405228B3}" type="pres">
      <dgm:prSet presAssocID="{E0411EE7-515B-41D3-A33F-765F290C26A3}" presName="linear" presStyleCnt="0">
        <dgm:presLayoutVars>
          <dgm:dir/>
          <dgm:animLvl val="lvl"/>
          <dgm:resizeHandles val="exact"/>
        </dgm:presLayoutVars>
      </dgm:prSet>
      <dgm:spPr/>
    </dgm:pt>
    <dgm:pt modelId="{17A09BA4-71BA-4897-9579-872593808E96}" type="pres">
      <dgm:prSet presAssocID="{F7AA7CFD-2C99-4338-8E44-2002D828B490}" presName="parentLin" presStyleCnt="0"/>
      <dgm:spPr/>
    </dgm:pt>
    <dgm:pt modelId="{0EDE7A24-7AEF-43B9-8691-5A3B0BBD3162}" type="pres">
      <dgm:prSet presAssocID="{F7AA7CFD-2C99-4338-8E44-2002D828B490}" presName="parentLeftMargin" presStyleLbl="node1" presStyleIdx="0" presStyleCnt="1"/>
      <dgm:spPr/>
    </dgm:pt>
    <dgm:pt modelId="{11E51D54-BF9A-4372-A341-D170AA259C61}" type="pres">
      <dgm:prSet presAssocID="{F7AA7CFD-2C99-4338-8E44-2002D828B49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C377DEE-2EBB-466C-AC69-CB8DAEA53A8F}" type="pres">
      <dgm:prSet presAssocID="{F7AA7CFD-2C99-4338-8E44-2002D828B490}" presName="negativeSpace" presStyleCnt="0"/>
      <dgm:spPr/>
    </dgm:pt>
    <dgm:pt modelId="{812C83DB-BA3D-4B19-979F-2D306BED5285}" type="pres">
      <dgm:prSet presAssocID="{F7AA7CFD-2C99-4338-8E44-2002D828B49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2412A3F-BA50-4EB9-96F5-5098F52E026F}" type="presOf" srcId="{F7AA7CFD-2C99-4338-8E44-2002D828B490}" destId="{11E51D54-BF9A-4372-A341-D170AA259C61}" srcOrd="1" destOrd="0" presId="urn:microsoft.com/office/officeart/2005/8/layout/list1"/>
    <dgm:cxn modelId="{0F3E69A5-B838-436E-90F0-2FC69FFB8D45}" type="presOf" srcId="{F7AA7CFD-2C99-4338-8E44-2002D828B490}" destId="{0EDE7A24-7AEF-43B9-8691-5A3B0BBD3162}" srcOrd="0" destOrd="0" presId="urn:microsoft.com/office/officeart/2005/8/layout/list1"/>
    <dgm:cxn modelId="{6A9933D0-94A9-4B83-8886-D7DB1442B409}" srcId="{E0411EE7-515B-41D3-A33F-765F290C26A3}" destId="{F7AA7CFD-2C99-4338-8E44-2002D828B490}" srcOrd="0" destOrd="0" parTransId="{127CD268-698E-4BEF-9AF3-C4A901B2F4BE}" sibTransId="{B8CCF86D-4BF5-4D99-B6FE-33F8B975D94A}"/>
    <dgm:cxn modelId="{3D4C4CD1-AFBB-4F3F-9D29-E0E14CF2975B}" type="presOf" srcId="{E0411EE7-515B-41D3-A33F-765F290C26A3}" destId="{2783314E-5F90-4B00-8CB6-7151405228B3}" srcOrd="0" destOrd="0" presId="urn:microsoft.com/office/officeart/2005/8/layout/list1"/>
    <dgm:cxn modelId="{EADE916B-06AE-4AEA-94DE-2887E8A7627A}" type="presParOf" srcId="{2783314E-5F90-4B00-8CB6-7151405228B3}" destId="{17A09BA4-71BA-4897-9579-872593808E96}" srcOrd="0" destOrd="0" presId="urn:microsoft.com/office/officeart/2005/8/layout/list1"/>
    <dgm:cxn modelId="{A472FB27-0C13-4A0E-9F90-90A18EE4AE7B}" type="presParOf" srcId="{17A09BA4-71BA-4897-9579-872593808E96}" destId="{0EDE7A24-7AEF-43B9-8691-5A3B0BBD3162}" srcOrd="0" destOrd="0" presId="urn:microsoft.com/office/officeart/2005/8/layout/list1"/>
    <dgm:cxn modelId="{3559EEEF-DCB6-4CE5-BB3C-C6EADFF31E35}" type="presParOf" srcId="{17A09BA4-71BA-4897-9579-872593808E96}" destId="{11E51D54-BF9A-4372-A341-D170AA259C61}" srcOrd="1" destOrd="0" presId="urn:microsoft.com/office/officeart/2005/8/layout/list1"/>
    <dgm:cxn modelId="{37D50431-0313-47EB-9036-2773F4C471B9}" type="presParOf" srcId="{2783314E-5F90-4B00-8CB6-7151405228B3}" destId="{DC377DEE-2EBB-466C-AC69-CB8DAEA53A8F}" srcOrd="1" destOrd="0" presId="urn:microsoft.com/office/officeart/2005/8/layout/list1"/>
    <dgm:cxn modelId="{94EF8C34-2701-4910-845C-8F20CF2E90C3}" type="presParOf" srcId="{2783314E-5F90-4B00-8CB6-7151405228B3}" destId="{812C83DB-BA3D-4B19-979F-2D306BED52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411EE7-515B-41D3-A33F-765F290C26A3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F7AA7CFD-2C99-4338-8E44-2002D828B490}">
      <dgm:prSet phldr="0"/>
      <dgm:spPr/>
      <dgm:t>
        <a:bodyPr/>
        <a:lstStyle/>
        <a:p>
          <a:pPr rtl="0"/>
          <a:r>
            <a:rPr lang="en-US" err="1">
              <a:latin typeface="Calibri"/>
            </a:rPr>
            <a:t>Tìm</a:t>
          </a:r>
          <a:r>
            <a:rPr lang="en-US">
              <a:latin typeface="Calibri"/>
            </a:rPr>
            <a:t> </a:t>
          </a:r>
          <a:r>
            <a:rPr lang="en-US" err="1">
              <a:latin typeface="Calibri"/>
            </a:rPr>
            <a:t>kiếm</a:t>
          </a:r>
          <a:endParaRPr lang="en-US" err="1"/>
        </a:p>
      </dgm:t>
    </dgm:pt>
    <dgm:pt modelId="{127CD268-698E-4BEF-9AF3-C4A901B2F4BE}" type="parTrans" cxnId="{6A9933D0-94A9-4B83-8886-D7DB1442B409}">
      <dgm:prSet/>
      <dgm:spPr/>
      <dgm:t>
        <a:bodyPr/>
        <a:lstStyle/>
        <a:p>
          <a:endParaRPr lang="en-US"/>
        </a:p>
      </dgm:t>
    </dgm:pt>
    <dgm:pt modelId="{B8CCF86D-4BF5-4D99-B6FE-33F8B975D94A}" type="sibTrans" cxnId="{6A9933D0-94A9-4B83-8886-D7DB1442B409}">
      <dgm:prSet/>
      <dgm:spPr/>
      <dgm:t>
        <a:bodyPr/>
        <a:lstStyle/>
        <a:p>
          <a:endParaRPr lang="en-US"/>
        </a:p>
      </dgm:t>
    </dgm:pt>
    <dgm:pt modelId="{2783314E-5F90-4B00-8CB6-7151405228B3}" type="pres">
      <dgm:prSet presAssocID="{E0411EE7-515B-41D3-A33F-765F290C26A3}" presName="linear" presStyleCnt="0">
        <dgm:presLayoutVars>
          <dgm:dir/>
          <dgm:animLvl val="lvl"/>
          <dgm:resizeHandles val="exact"/>
        </dgm:presLayoutVars>
      </dgm:prSet>
      <dgm:spPr/>
    </dgm:pt>
    <dgm:pt modelId="{17A09BA4-71BA-4897-9579-872593808E96}" type="pres">
      <dgm:prSet presAssocID="{F7AA7CFD-2C99-4338-8E44-2002D828B490}" presName="parentLin" presStyleCnt="0"/>
      <dgm:spPr/>
    </dgm:pt>
    <dgm:pt modelId="{0EDE7A24-7AEF-43B9-8691-5A3B0BBD3162}" type="pres">
      <dgm:prSet presAssocID="{F7AA7CFD-2C99-4338-8E44-2002D828B490}" presName="parentLeftMargin" presStyleLbl="node1" presStyleIdx="0" presStyleCnt="1"/>
      <dgm:spPr/>
    </dgm:pt>
    <dgm:pt modelId="{11E51D54-BF9A-4372-A341-D170AA259C61}" type="pres">
      <dgm:prSet presAssocID="{F7AA7CFD-2C99-4338-8E44-2002D828B49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C377DEE-2EBB-466C-AC69-CB8DAEA53A8F}" type="pres">
      <dgm:prSet presAssocID="{F7AA7CFD-2C99-4338-8E44-2002D828B490}" presName="negativeSpace" presStyleCnt="0"/>
      <dgm:spPr/>
    </dgm:pt>
    <dgm:pt modelId="{812C83DB-BA3D-4B19-979F-2D306BED5285}" type="pres">
      <dgm:prSet presAssocID="{F7AA7CFD-2C99-4338-8E44-2002D828B49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2412A3F-BA50-4EB9-96F5-5098F52E026F}" type="presOf" srcId="{F7AA7CFD-2C99-4338-8E44-2002D828B490}" destId="{11E51D54-BF9A-4372-A341-D170AA259C61}" srcOrd="1" destOrd="0" presId="urn:microsoft.com/office/officeart/2005/8/layout/list1"/>
    <dgm:cxn modelId="{0F3E69A5-B838-436E-90F0-2FC69FFB8D45}" type="presOf" srcId="{F7AA7CFD-2C99-4338-8E44-2002D828B490}" destId="{0EDE7A24-7AEF-43B9-8691-5A3B0BBD3162}" srcOrd="0" destOrd="0" presId="urn:microsoft.com/office/officeart/2005/8/layout/list1"/>
    <dgm:cxn modelId="{6A9933D0-94A9-4B83-8886-D7DB1442B409}" srcId="{E0411EE7-515B-41D3-A33F-765F290C26A3}" destId="{F7AA7CFD-2C99-4338-8E44-2002D828B490}" srcOrd="0" destOrd="0" parTransId="{127CD268-698E-4BEF-9AF3-C4A901B2F4BE}" sibTransId="{B8CCF86D-4BF5-4D99-B6FE-33F8B975D94A}"/>
    <dgm:cxn modelId="{3D4C4CD1-AFBB-4F3F-9D29-E0E14CF2975B}" type="presOf" srcId="{E0411EE7-515B-41D3-A33F-765F290C26A3}" destId="{2783314E-5F90-4B00-8CB6-7151405228B3}" srcOrd="0" destOrd="0" presId="urn:microsoft.com/office/officeart/2005/8/layout/list1"/>
    <dgm:cxn modelId="{EADE916B-06AE-4AEA-94DE-2887E8A7627A}" type="presParOf" srcId="{2783314E-5F90-4B00-8CB6-7151405228B3}" destId="{17A09BA4-71BA-4897-9579-872593808E96}" srcOrd="0" destOrd="0" presId="urn:microsoft.com/office/officeart/2005/8/layout/list1"/>
    <dgm:cxn modelId="{A472FB27-0C13-4A0E-9F90-90A18EE4AE7B}" type="presParOf" srcId="{17A09BA4-71BA-4897-9579-872593808E96}" destId="{0EDE7A24-7AEF-43B9-8691-5A3B0BBD3162}" srcOrd="0" destOrd="0" presId="urn:microsoft.com/office/officeart/2005/8/layout/list1"/>
    <dgm:cxn modelId="{3559EEEF-DCB6-4CE5-BB3C-C6EADFF31E35}" type="presParOf" srcId="{17A09BA4-71BA-4897-9579-872593808E96}" destId="{11E51D54-BF9A-4372-A341-D170AA259C61}" srcOrd="1" destOrd="0" presId="urn:microsoft.com/office/officeart/2005/8/layout/list1"/>
    <dgm:cxn modelId="{37D50431-0313-47EB-9036-2773F4C471B9}" type="presParOf" srcId="{2783314E-5F90-4B00-8CB6-7151405228B3}" destId="{DC377DEE-2EBB-466C-AC69-CB8DAEA53A8F}" srcOrd="1" destOrd="0" presId="urn:microsoft.com/office/officeart/2005/8/layout/list1"/>
    <dgm:cxn modelId="{94EF8C34-2701-4910-845C-8F20CF2E90C3}" type="presParOf" srcId="{2783314E-5F90-4B00-8CB6-7151405228B3}" destId="{812C83DB-BA3D-4B19-979F-2D306BED52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411EE7-515B-41D3-A33F-765F290C26A3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7AA7CFD-2C99-4338-8E44-2002D828B490}">
      <dgm:prSet phldr="0"/>
      <dgm:spPr/>
      <dgm:t>
        <a:bodyPr/>
        <a:lstStyle/>
        <a:p>
          <a:pPr rtl="0"/>
          <a:r>
            <a:rPr lang="en-US">
              <a:latin typeface="Calibri"/>
            </a:rPr>
            <a:t>Thanh toán</a:t>
          </a:r>
          <a:endParaRPr lang="en-US"/>
        </a:p>
      </dgm:t>
    </dgm:pt>
    <dgm:pt modelId="{127CD268-698E-4BEF-9AF3-C4A901B2F4BE}" type="parTrans" cxnId="{6A9933D0-94A9-4B83-8886-D7DB1442B409}">
      <dgm:prSet/>
      <dgm:spPr/>
      <dgm:t>
        <a:bodyPr/>
        <a:lstStyle/>
        <a:p>
          <a:endParaRPr lang="en-US"/>
        </a:p>
      </dgm:t>
    </dgm:pt>
    <dgm:pt modelId="{B8CCF86D-4BF5-4D99-B6FE-33F8B975D94A}" type="sibTrans" cxnId="{6A9933D0-94A9-4B83-8886-D7DB1442B409}">
      <dgm:prSet/>
      <dgm:spPr/>
      <dgm:t>
        <a:bodyPr/>
        <a:lstStyle/>
        <a:p>
          <a:endParaRPr lang="en-US"/>
        </a:p>
      </dgm:t>
    </dgm:pt>
    <dgm:pt modelId="{2783314E-5F90-4B00-8CB6-7151405228B3}" type="pres">
      <dgm:prSet presAssocID="{E0411EE7-515B-41D3-A33F-765F290C26A3}" presName="linear" presStyleCnt="0">
        <dgm:presLayoutVars>
          <dgm:dir/>
          <dgm:animLvl val="lvl"/>
          <dgm:resizeHandles val="exact"/>
        </dgm:presLayoutVars>
      </dgm:prSet>
      <dgm:spPr/>
    </dgm:pt>
    <dgm:pt modelId="{17A09BA4-71BA-4897-9579-872593808E96}" type="pres">
      <dgm:prSet presAssocID="{F7AA7CFD-2C99-4338-8E44-2002D828B490}" presName="parentLin" presStyleCnt="0"/>
      <dgm:spPr/>
    </dgm:pt>
    <dgm:pt modelId="{0EDE7A24-7AEF-43B9-8691-5A3B0BBD3162}" type="pres">
      <dgm:prSet presAssocID="{F7AA7CFD-2C99-4338-8E44-2002D828B490}" presName="parentLeftMargin" presStyleLbl="node1" presStyleIdx="0" presStyleCnt="1"/>
      <dgm:spPr/>
    </dgm:pt>
    <dgm:pt modelId="{11E51D54-BF9A-4372-A341-D170AA259C61}" type="pres">
      <dgm:prSet presAssocID="{F7AA7CFD-2C99-4338-8E44-2002D828B49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C377DEE-2EBB-466C-AC69-CB8DAEA53A8F}" type="pres">
      <dgm:prSet presAssocID="{F7AA7CFD-2C99-4338-8E44-2002D828B490}" presName="negativeSpace" presStyleCnt="0"/>
      <dgm:spPr/>
    </dgm:pt>
    <dgm:pt modelId="{812C83DB-BA3D-4B19-979F-2D306BED5285}" type="pres">
      <dgm:prSet presAssocID="{F7AA7CFD-2C99-4338-8E44-2002D828B49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2412A3F-BA50-4EB9-96F5-5098F52E026F}" type="presOf" srcId="{F7AA7CFD-2C99-4338-8E44-2002D828B490}" destId="{11E51D54-BF9A-4372-A341-D170AA259C61}" srcOrd="1" destOrd="0" presId="urn:microsoft.com/office/officeart/2005/8/layout/list1"/>
    <dgm:cxn modelId="{0F3E69A5-B838-436E-90F0-2FC69FFB8D45}" type="presOf" srcId="{F7AA7CFD-2C99-4338-8E44-2002D828B490}" destId="{0EDE7A24-7AEF-43B9-8691-5A3B0BBD3162}" srcOrd="0" destOrd="0" presId="urn:microsoft.com/office/officeart/2005/8/layout/list1"/>
    <dgm:cxn modelId="{6A9933D0-94A9-4B83-8886-D7DB1442B409}" srcId="{E0411EE7-515B-41D3-A33F-765F290C26A3}" destId="{F7AA7CFD-2C99-4338-8E44-2002D828B490}" srcOrd="0" destOrd="0" parTransId="{127CD268-698E-4BEF-9AF3-C4A901B2F4BE}" sibTransId="{B8CCF86D-4BF5-4D99-B6FE-33F8B975D94A}"/>
    <dgm:cxn modelId="{3D4C4CD1-AFBB-4F3F-9D29-E0E14CF2975B}" type="presOf" srcId="{E0411EE7-515B-41D3-A33F-765F290C26A3}" destId="{2783314E-5F90-4B00-8CB6-7151405228B3}" srcOrd="0" destOrd="0" presId="urn:microsoft.com/office/officeart/2005/8/layout/list1"/>
    <dgm:cxn modelId="{EADE916B-06AE-4AEA-94DE-2887E8A7627A}" type="presParOf" srcId="{2783314E-5F90-4B00-8CB6-7151405228B3}" destId="{17A09BA4-71BA-4897-9579-872593808E96}" srcOrd="0" destOrd="0" presId="urn:microsoft.com/office/officeart/2005/8/layout/list1"/>
    <dgm:cxn modelId="{A472FB27-0C13-4A0E-9F90-90A18EE4AE7B}" type="presParOf" srcId="{17A09BA4-71BA-4897-9579-872593808E96}" destId="{0EDE7A24-7AEF-43B9-8691-5A3B0BBD3162}" srcOrd="0" destOrd="0" presId="urn:microsoft.com/office/officeart/2005/8/layout/list1"/>
    <dgm:cxn modelId="{3559EEEF-DCB6-4CE5-BB3C-C6EADFF31E35}" type="presParOf" srcId="{17A09BA4-71BA-4897-9579-872593808E96}" destId="{11E51D54-BF9A-4372-A341-D170AA259C61}" srcOrd="1" destOrd="0" presId="urn:microsoft.com/office/officeart/2005/8/layout/list1"/>
    <dgm:cxn modelId="{37D50431-0313-47EB-9036-2773F4C471B9}" type="presParOf" srcId="{2783314E-5F90-4B00-8CB6-7151405228B3}" destId="{DC377DEE-2EBB-466C-AC69-CB8DAEA53A8F}" srcOrd="1" destOrd="0" presId="urn:microsoft.com/office/officeart/2005/8/layout/list1"/>
    <dgm:cxn modelId="{94EF8C34-2701-4910-845C-8F20CF2E90C3}" type="presParOf" srcId="{2783314E-5F90-4B00-8CB6-7151405228B3}" destId="{812C83DB-BA3D-4B19-979F-2D306BED52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411EE7-515B-41D3-A33F-765F290C26A3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AA7CFD-2C99-4338-8E44-2002D828B490}">
      <dgm:prSet/>
      <dgm:spPr/>
      <dgm:t>
        <a:bodyPr/>
        <a:lstStyle/>
        <a:p>
          <a:pPr rtl="0"/>
          <a:r>
            <a:rPr lang="en-US">
              <a:latin typeface="Calibri"/>
            </a:rPr>
            <a:t>Thông báo, nhắn tin</a:t>
          </a:r>
          <a:endParaRPr lang="en-US"/>
        </a:p>
      </dgm:t>
    </dgm:pt>
    <dgm:pt modelId="{127CD268-698E-4BEF-9AF3-C4A901B2F4BE}" type="parTrans" cxnId="{6A9933D0-94A9-4B83-8886-D7DB1442B409}">
      <dgm:prSet/>
      <dgm:spPr/>
      <dgm:t>
        <a:bodyPr/>
        <a:lstStyle/>
        <a:p>
          <a:endParaRPr lang="en-US"/>
        </a:p>
      </dgm:t>
    </dgm:pt>
    <dgm:pt modelId="{B8CCF86D-4BF5-4D99-B6FE-33F8B975D94A}" type="sibTrans" cxnId="{6A9933D0-94A9-4B83-8886-D7DB1442B409}">
      <dgm:prSet/>
      <dgm:spPr/>
      <dgm:t>
        <a:bodyPr/>
        <a:lstStyle/>
        <a:p>
          <a:endParaRPr lang="en-US"/>
        </a:p>
      </dgm:t>
    </dgm:pt>
    <dgm:pt modelId="{2783314E-5F90-4B00-8CB6-7151405228B3}" type="pres">
      <dgm:prSet presAssocID="{E0411EE7-515B-41D3-A33F-765F290C26A3}" presName="linear" presStyleCnt="0">
        <dgm:presLayoutVars>
          <dgm:dir/>
          <dgm:animLvl val="lvl"/>
          <dgm:resizeHandles val="exact"/>
        </dgm:presLayoutVars>
      </dgm:prSet>
      <dgm:spPr/>
    </dgm:pt>
    <dgm:pt modelId="{17A09BA4-71BA-4897-9579-872593808E96}" type="pres">
      <dgm:prSet presAssocID="{F7AA7CFD-2C99-4338-8E44-2002D828B490}" presName="parentLin" presStyleCnt="0"/>
      <dgm:spPr/>
    </dgm:pt>
    <dgm:pt modelId="{0EDE7A24-7AEF-43B9-8691-5A3B0BBD3162}" type="pres">
      <dgm:prSet presAssocID="{F7AA7CFD-2C99-4338-8E44-2002D828B490}" presName="parentLeftMargin" presStyleLbl="node1" presStyleIdx="0" presStyleCnt="1"/>
      <dgm:spPr/>
    </dgm:pt>
    <dgm:pt modelId="{11E51D54-BF9A-4372-A341-D170AA259C61}" type="pres">
      <dgm:prSet presAssocID="{F7AA7CFD-2C99-4338-8E44-2002D828B49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C377DEE-2EBB-466C-AC69-CB8DAEA53A8F}" type="pres">
      <dgm:prSet presAssocID="{F7AA7CFD-2C99-4338-8E44-2002D828B490}" presName="negativeSpace" presStyleCnt="0"/>
      <dgm:spPr/>
    </dgm:pt>
    <dgm:pt modelId="{812C83DB-BA3D-4B19-979F-2D306BED5285}" type="pres">
      <dgm:prSet presAssocID="{F7AA7CFD-2C99-4338-8E44-2002D828B49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2412A3F-BA50-4EB9-96F5-5098F52E026F}" type="presOf" srcId="{F7AA7CFD-2C99-4338-8E44-2002D828B490}" destId="{11E51D54-BF9A-4372-A341-D170AA259C61}" srcOrd="1" destOrd="0" presId="urn:microsoft.com/office/officeart/2005/8/layout/list1"/>
    <dgm:cxn modelId="{0F3E69A5-B838-436E-90F0-2FC69FFB8D45}" type="presOf" srcId="{F7AA7CFD-2C99-4338-8E44-2002D828B490}" destId="{0EDE7A24-7AEF-43B9-8691-5A3B0BBD3162}" srcOrd="0" destOrd="0" presId="urn:microsoft.com/office/officeart/2005/8/layout/list1"/>
    <dgm:cxn modelId="{6A9933D0-94A9-4B83-8886-D7DB1442B409}" srcId="{E0411EE7-515B-41D3-A33F-765F290C26A3}" destId="{F7AA7CFD-2C99-4338-8E44-2002D828B490}" srcOrd="0" destOrd="0" parTransId="{127CD268-698E-4BEF-9AF3-C4A901B2F4BE}" sibTransId="{B8CCF86D-4BF5-4D99-B6FE-33F8B975D94A}"/>
    <dgm:cxn modelId="{3D4C4CD1-AFBB-4F3F-9D29-E0E14CF2975B}" type="presOf" srcId="{E0411EE7-515B-41D3-A33F-765F290C26A3}" destId="{2783314E-5F90-4B00-8CB6-7151405228B3}" srcOrd="0" destOrd="0" presId="urn:microsoft.com/office/officeart/2005/8/layout/list1"/>
    <dgm:cxn modelId="{EADE916B-06AE-4AEA-94DE-2887E8A7627A}" type="presParOf" srcId="{2783314E-5F90-4B00-8CB6-7151405228B3}" destId="{17A09BA4-71BA-4897-9579-872593808E96}" srcOrd="0" destOrd="0" presId="urn:microsoft.com/office/officeart/2005/8/layout/list1"/>
    <dgm:cxn modelId="{A472FB27-0C13-4A0E-9F90-90A18EE4AE7B}" type="presParOf" srcId="{17A09BA4-71BA-4897-9579-872593808E96}" destId="{0EDE7A24-7AEF-43B9-8691-5A3B0BBD3162}" srcOrd="0" destOrd="0" presId="urn:microsoft.com/office/officeart/2005/8/layout/list1"/>
    <dgm:cxn modelId="{3559EEEF-DCB6-4CE5-BB3C-C6EADFF31E35}" type="presParOf" srcId="{17A09BA4-71BA-4897-9579-872593808E96}" destId="{11E51D54-BF9A-4372-A341-D170AA259C61}" srcOrd="1" destOrd="0" presId="urn:microsoft.com/office/officeart/2005/8/layout/list1"/>
    <dgm:cxn modelId="{37D50431-0313-47EB-9036-2773F4C471B9}" type="presParOf" srcId="{2783314E-5F90-4B00-8CB6-7151405228B3}" destId="{DC377DEE-2EBB-466C-AC69-CB8DAEA53A8F}" srcOrd="1" destOrd="0" presId="urn:microsoft.com/office/officeart/2005/8/layout/list1"/>
    <dgm:cxn modelId="{94EF8C34-2701-4910-845C-8F20CF2E90C3}" type="presParOf" srcId="{2783314E-5F90-4B00-8CB6-7151405228B3}" destId="{812C83DB-BA3D-4B19-979F-2D306BED52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411EE7-515B-41D3-A33F-765F290C26A3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F7AA7CFD-2C99-4338-8E44-2002D828B490}">
      <dgm:prSet/>
      <dgm:spPr/>
      <dgm:t>
        <a:bodyPr/>
        <a:lstStyle/>
        <a:p>
          <a:pPr rtl="0"/>
          <a:r>
            <a:rPr lang="en-US"/>
            <a:t>Quản</a:t>
          </a:r>
          <a:r>
            <a:rPr lang="en-US">
              <a:latin typeface="Calibri"/>
            </a:rPr>
            <a:t> lý thông tin</a:t>
          </a:r>
          <a:endParaRPr lang="en-US"/>
        </a:p>
      </dgm:t>
    </dgm:pt>
    <dgm:pt modelId="{127CD268-698E-4BEF-9AF3-C4A901B2F4BE}" type="parTrans" cxnId="{6A9933D0-94A9-4B83-8886-D7DB1442B409}">
      <dgm:prSet/>
      <dgm:spPr/>
      <dgm:t>
        <a:bodyPr/>
        <a:lstStyle/>
        <a:p>
          <a:endParaRPr lang="en-US"/>
        </a:p>
      </dgm:t>
    </dgm:pt>
    <dgm:pt modelId="{B8CCF86D-4BF5-4D99-B6FE-33F8B975D94A}" type="sibTrans" cxnId="{6A9933D0-94A9-4B83-8886-D7DB1442B409}">
      <dgm:prSet/>
      <dgm:spPr/>
      <dgm:t>
        <a:bodyPr/>
        <a:lstStyle/>
        <a:p>
          <a:endParaRPr lang="en-US"/>
        </a:p>
      </dgm:t>
    </dgm:pt>
    <dgm:pt modelId="{2783314E-5F90-4B00-8CB6-7151405228B3}" type="pres">
      <dgm:prSet presAssocID="{E0411EE7-515B-41D3-A33F-765F290C26A3}" presName="linear" presStyleCnt="0">
        <dgm:presLayoutVars>
          <dgm:dir/>
          <dgm:animLvl val="lvl"/>
          <dgm:resizeHandles val="exact"/>
        </dgm:presLayoutVars>
      </dgm:prSet>
      <dgm:spPr/>
    </dgm:pt>
    <dgm:pt modelId="{17A09BA4-71BA-4897-9579-872593808E96}" type="pres">
      <dgm:prSet presAssocID="{F7AA7CFD-2C99-4338-8E44-2002D828B490}" presName="parentLin" presStyleCnt="0"/>
      <dgm:spPr/>
    </dgm:pt>
    <dgm:pt modelId="{0EDE7A24-7AEF-43B9-8691-5A3B0BBD3162}" type="pres">
      <dgm:prSet presAssocID="{F7AA7CFD-2C99-4338-8E44-2002D828B490}" presName="parentLeftMargin" presStyleLbl="node1" presStyleIdx="0" presStyleCnt="1"/>
      <dgm:spPr/>
    </dgm:pt>
    <dgm:pt modelId="{11E51D54-BF9A-4372-A341-D170AA259C61}" type="pres">
      <dgm:prSet presAssocID="{F7AA7CFD-2C99-4338-8E44-2002D828B49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C377DEE-2EBB-466C-AC69-CB8DAEA53A8F}" type="pres">
      <dgm:prSet presAssocID="{F7AA7CFD-2C99-4338-8E44-2002D828B490}" presName="negativeSpace" presStyleCnt="0"/>
      <dgm:spPr/>
    </dgm:pt>
    <dgm:pt modelId="{812C83DB-BA3D-4B19-979F-2D306BED5285}" type="pres">
      <dgm:prSet presAssocID="{F7AA7CFD-2C99-4338-8E44-2002D828B49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2412A3F-BA50-4EB9-96F5-5098F52E026F}" type="presOf" srcId="{F7AA7CFD-2C99-4338-8E44-2002D828B490}" destId="{11E51D54-BF9A-4372-A341-D170AA259C61}" srcOrd="1" destOrd="0" presId="urn:microsoft.com/office/officeart/2005/8/layout/list1"/>
    <dgm:cxn modelId="{0F3E69A5-B838-436E-90F0-2FC69FFB8D45}" type="presOf" srcId="{F7AA7CFD-2C99-4338-8E44-2002D828B490}" destId="{0EDE7A24-7AEF-43B9-8691-5A3B0BBD3162}" srcOrd="0" destOrd="0" presId="urn:microsoft.com/office/officeart/2005/8/layout/list1"/>
    <dgm:cxn modelId="{6A9933D0-94A9-4B83-8886-D7DB1442B409}" srcId="{E0411EE7-515B-41D3-A33F-765F290C26A3}" destId="{F7AA7CFD-2C99-4338-8E44-2002D828B490}" srcOrd="0" destOrd="0" parTransId="{127CD268-698E-4BEF-9AF3-C4A901B2F4BE}" sibTransId="{B8CCF86D-4BF5-4D99-B6FE-33F8B975D94A}"/>
    <dgm:cxn modelId="{3D4C4CD1-AFBB-4F3F-9D29-E0E14CF2975B}" type="presOf" srcId="{E0411EE7-515B-41D3-A33F-765F290C26A3}" destId="{2783314E-5F90-4B00-8CB6-7151405228B3}" srcOrd="0" destOrd="0" presId="urn:microsoft.com/office/officeart/2005/8/layout/list1"/>
    <dgm:cxn modelId="{EADE916B-06AE-4AEA-94DE-2887E8A7627A}" type="presParOf" srcId="{2783314E-5F90-4B00-8CB6-7151405228B3}" destId="{17A09BA4-71BA-4897-9579-872593808E96}" srcOrd="0" destOrd="0" presId="urn:microsoft.com/office/officeart/2005/8/layout/list1"/>
    <dgm:cxn modelId="{A472FB27-0C13-4A0E-9F90-90A18EE4AE7B}" type="presParOf" srcId="{17A09BA4-71BA-4897-9579-872593808E96}" destId="{0EDE7A24-7AEF-43B9-8691-5A3B0BBD3162}" srcOrd="0" destOrd="0" presId="urn:microsoft.com/office/officeart/2005/8/layout/list1"/>
    <dgm:cxn modelId="{3559EEEF-DCB6-4CE5-BB3C-C6EADFF31E35}" type="presParOf" srcId="{17A09BA4-71BA-4897-9579-872593808E96}" destId="{11E51D54-BF9A-4372-A341-D170AA259C61}" srcOrd="1" destOrd="0" presId="urn:microsoft.com/office/officeart/2005/8/layout/list1"/>
    <dgm:cxn modelId="{37D50431-0313-47EB-9036-2773F4C471B9}" type="presParOf" srcId="{2783314E-5F90-4B00-8CB6-7151405228B3}" destId="{DC377DEE-2EBB-466C-AC69-CB8DAEA53A8F}" srcOrd="1" destOrd="0" presId="urn:microsoft.com/office/officeart/2005/8/layout/list1"/>
    <dgm:cxn modelId="{94EF8C34-2701-4910-845C-8F20CF2E90C3}" type="presParOf" srcId="{2783314E-5F90-4B00-8CB6-7151405228B3}" destId="{812C83DB-BA3D-4B19-979F-2D306BED52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411EE7-515B-41D3-A33F-765F290C26A3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AA7CFD-2C99-4338-8E44-2002D828B490}">
      <dgm:prSet phldr="0"/>
      <dgm:spPr/>
      <dgm:t>
        <a:bodyPr/>
        <a:lstStyle/>
        <a:p>
          <a:pPr rtl="0"/>
          <a:r>
            <a:rPr lang="en-US" err="1">
              <a:latin typeface="Calibri"/>
            </a:rPr>
            <a:t>Phân</a:t>
          </a:r>
          <a:r>
            <a:rPr lang="en-US">
              <a:latin typeface="Calibri"/>
            </a:rPr>
            <a:t> </a:t>
          </a:r>
          <a:r>
            <a:rPr lang="en-US" err="1">
              <a:latin typeface="Calibri"/>
            </a:rPr>
            <a:t>tích</a:t>
          </a:r>
          <a:r>
            <a:rPr lang="en-US">
              <a:latin typeface="Calibri"/>
            </a:rPr>
            <a:t>, </a:t>
          </a:r>
          <a:r>
            <a:rPr lang="en-US" err="1">
              <a:latin typeface="Calibri"/>
            </a:rPr>
            <a:t>xử</a:t>
          </a:r>
          <a:r>
            <a:rPr lang="en-US">
              <a:latin typeface="Calibri"/>
            </a:rPr>
            <a:t> </a:t>
          </a:r>
          <a:r>
            <a:rPr lang="en-US" err="1">
              <a:latin typeface="Calibri"/>
            </a:rPr>
            <a:t>lý</a:t>
          </a:r>
          <a:r>
            <a:rPr lang="en-US">
              <a:latin typeface="Calibri"/>
            </a:rPr>
            <a:t> </a:t>
          </a:r>
          <a:r>
            <a:rPr lang="en-US" err="1">
              <a:latin typeface="Calibri"/>
            </a:rPr>
            <a:t>dữ</a:t>
          </a:r>
          <a:r>
            <a:rPr lang="en-US">
              <a:latin typeface="Calibri"/>
            </a:rPr>
            <a:t> liệu</a:t>
          </a:r>
          <a:endParaRPr lang="en-US"/>
        </a:p>
      </dgm:t>
    </dgm:pt>
    <dgm:pt modelId="{127CD268-698E-4BEF-9AF3-C4A901B2F4BE}" type="parTrans" cxnId="{6A9933D0-94A9-4B83-8886-D7DB1442B409}">
      <dgm:prSet/>
      <dgm:spPr/>
      <dgm:t>
        <a:bodyPr/>
        <a:lstStyle/>
        <a:p>
          <a:endParaRPr lang="en-US"/>
        </a:p>
      </dgm:t>
    </dgm:pt>
    <dgm:pt modelId="{B8CCF86D-4BF5-4D99-B6FE-33F8B975D94A}" type="sibTrans" cxnId="{6A9933D0-94A9-4B83-8886-D7DB1442B409}">
      <dgm:prSet/>
      <dgm:spPr/>
      <dgm:t>
        <a:bodyPr/>
        <a:lstStyle/>
        <a:p>
          <a:endParaRPr lang="en-US"/>
        </a:p>
      </dgm:t>
    </dgm:pt>
    <dgm:pt modelId="{2783314E-5F90-4B00-8CB6-7151405228B3}" type="pres">
      <dgm:prSet presAssocID="{E0411EE7-515B-41D3-A33F-765F290C26A3}" presName="linear" presStyleCnt="0">
        <dgm:presLayoutVars>
          <dgm:dir/>
          <dgm:animLvl val="lvl"/>
          <dgm:resizeHandles val="exact"/>
        </dgm:presLayoutVars>
      </dgm:prSet>
      <dgm:spPr/>
    </dgm:pt>
    <dgm:pt modelId="{17A09BA4-71BA-4897-9579-872593808E96}" type="pres">
      <dgm:prSet presAssocID="{F7AA7CFD-2C99-4338-8E44-2002D828B490}" presName="parentLin" presStyleCnt="0"/>
      <dgm:spPr/>
    </dgm:pt>
    <dgm:pt modelId="{0EDE7A24-7AEF-43B9-8691-5A3B0BBD3162}" type="pres">
      <dgm:prSet presAssocID="{F7AA7CFD-2C99-4338-8E44-2002D828B490}" presName="parentLeftMargin" presStyleLbl="node1" presStyleIdx="0" presStyleCnt="1"/>
      <dgm:spPr/>
    </dgm:pt>
    <dgm:pt modelId="{11E51D54-BF9A-4372-A341-D170AA259C61}" type="pres">
      <dgm:prSet presAssocID="{F7AA7CFD-2C99-4338-8E44-2002D828B49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C377DEE-2EBB-466C-AC69-CB8DAEA53A8F}" type="pres">
      <dgm:prSet presAssocID="{F7AA7CFD-2C99-4338-8E44-2002D828B490}" presName="negativeSpace" presStyleCnt="0"/>
      <dgm:spPr/>
    </dgm:pt>
    <dgm:pt modelId="{812C83DB-BA3D-4B19-979F-2D306BED5285}" type="pres">
      <dgm:prSet presAssocID="{F7AA7CFD-2C99-4338-8E44-2002D828B49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2412A3F-BA50-4EB9-96F5-5098F52E026F}" type="presOf" srcId="{F7AA7CFD-2C99-4338-8E44-2002D828B490}" destId="{11E51D54-BF9A-4372-A341-D170AA259C61}" srcOrd="1" destOrd="0" presId="urn:microsoft.com/office/officeart/2005/8/layout/list1"/>
    <dgm:cxn modelId="{0F3E69A5-B838-436E-90F0-2FC69FFB8D45}" type="presOf" srcId="{F7AA7CFD-2C99-4338-8E44-2002D828B490}" destId="{0EDE7A24-7AEF-43B9-8691-5A3B0BBD3162}" srcOrd="0" destOrd="0" presId="urn:microsoft.com/office/officeart/2005/8/layout/list1"/>
    <dgm:cxn modelId="{6A9933D0-94A9-4B83-8886-D7DB1442B409}" srcId="{E0411EE7-515B-41D3-A33F-765F290C26A3}" destId="{F7AA7CFD-2C99-4338-8E44-2002D828B490}" srcOrd="0" destOrd="0" parTransId="{127CD268-698E-4BEF-9AF3-C4A901B2F4BE}" sibTransId="{B8CCF86D-4BF5-4D99-B6FE-33F8B975D94A}"/>
    <dgm:cxn modelId="{3D4C4CD1-AFBB-4F3F-9D29-E0E14CF2975B}" type="presOf" srcId="{E0411EE7-515B-41D3-A33F-765F290C26A3}" destId="{2783314E-5F90-4B00-8CB6-7151405228B3}" srcOrd="0" destOrd="0" presId="urn:microsoft.com/office/officeart/2005/8/layout/list1"/>
    <dgm:cxn modelId="{EADE916B-06AE-4AEA-94DE-2887E8A7627A}" type="presParOf" srcId="{2783314E-5F90-4B00-8CB6-7151405228B3}" destId="{17A09BA4-71BA-4897-9579-872593808E96}" srcOrd="0" destOrd="0" presId="urn:microsoft.com/office/officeart/2005/8/layout/list1"/>
    <dgm:cxn modelId="{A472FB27-0C13-4A0E-9F90-90A18EE4AE7B}" type="presParOf" srcId="{17A09BA4-71BA-4897-9579-872593808E96}" destId="{0EDE7A24-7AEF-43B9-8691-5A3B0BBD3162}" srcOrd="0" destOrd="0" presId="urn:microsoft.com/office/officeart/2005/8/layout/list1"/>
    <dgm:cxn modelId="{3559EEEF-DCB6-4CE5-BB3C-C6EADFF31E35}" type="presParOf" srcId="{17A09BA4-71BA-4897-9579-872593808E96}" destId="{11E51D54-BF9A-4372-A341-D170AA259C61}" srcOrd="1" destOrd="0" presId="urn:microsoft.com/office/officeart/2005/8/layout/list1"/>
    <dgm:cxn modelId="{37D50431-0313-47EB-9036-2773F4C471B9}" type="presParOf" srcId="{2783314E-5F90-4B00-8CB6-7151405228B3}" destId="{DC377DEE-2EBB-466C-AC69-CB8DAEA53A8F}" srcOrd="1" destOrd="0" presId="urn:microsoft.com/office/officeart/2005/8/layout/list1"/>
    <dgm:cxn modelId="{94EF8C34-2701-4910-845C-8F20CF2E90C3}" type="presParOf" srcId="{2783314E-5F90-4B00-8CB6-7151405228B3}" destId="{812C83DB-BA3D-4B19-979F-2D306BED52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385C4-EC5E-411D-9344-98022B2E11B8}">
      <dsp:nvSpPr>
        <dsp:cNvPr id="0" name=""/>
        <dsp:cNvSpPr/>
      </dsp:nvSpPr>
      <dsp:spPr>
        <a:xfrm>
          <a:off x="0" y="324859"/>
          <a:ext cx="500012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6AD0B-8E4F-4C8A-8E84-17F237AABCBA}">
      <dsp:nvSpPr>
        <dsp:cNvPr id="0" name=""/>
        <dsp:cNvSpPr/>
      </dsp:nvSpPr>
      <dsp:spPr>
        <a:xfrm>
          <a:off x="250006" y="73939"/>
          <a:ext cx="3500086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Quản lý đăng nhập</a:t>
          </a:r>
        </a:p>
      </dsp:txBody>
      <dsp:txXfrm>
        <a:off x="274504" y="98437"/>
        <a:ext cx="3451090" cy="452844"/>
      </dsp:txXfrm>
    </dsp:sp>
    <dsp:sp modelId="{E581BC97-1130-4753-AA6F-7592BD35E401}">
      <dsp:nvSpPr>
        <dsp:cNvPr id="0" name=""/>
        <dsp:cNvSpPr/>
      </dsp:nvSpPr>
      <dsp:spPr>
        <a:xfrm>
          <a:off x="0" y="1095979"/>
          <a:ext cx="500012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DA4CA-DAC2-41F2-824B-4CD3E06850D1}">
      <dsp:nvSpPr>
        <dsp:cNvPr id="0" name=""/>
        <dsp:cNvSpPr/>
      </dsp:nvSpPr>
      <dsp:spPr>
        <a:xfrm>
          <a:off x="250006" y="845059"/>
          <a:ext cx="3500086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"/>
            </a:rPr>
            <a:t>Các loại tài khoản</a:t>
          </a:r>
        </a:p>
      </dsp:txBody>
      <dsp:txXfrm>
        <a:off x="274504" y="869557"/>
        <a:ext cx="3451090" cy="452844"/>
      </dsp:txXfrm>
    </dsp:sp>
    <dsp:sp modelId="{3DA6ED53-4EEC-4406-86DA-58AD585663D2}">
      <dsp:nvSpPr>
        <dsp:cNvPr id="0" name=""/>
        <dsp:cNvSpPr/>
      </dsp:nvSpPr>
      <dsp:spPr>
        <a:xfrm>
          <a:off x="0" y="1867099"/>
          <a:ext cx="500012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7182F2-6E64-4B1E-8BDF-AA022D81156E}">
      <dsp:nvSpPr>
        <dsp:cNvPr id="0" name=""/>
        <dsp:cNvSpPr/>
      </dsp:nvSpPr>
      <dsp:spPr>
        <a:xfrm>
          <a:off x="250006" y="1616179"/>
          <a:ext cx="3500086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>
              <a:latin typeface="Calibri"/>
            </a:rPr>
            <a:t>Nhóm</a:t>
          </a:r>
          <a:r>
            <a:rPr lang="en-US" sz="1700" kern="1200">
              <a:latin typeface="Calibri"/>
            </a:rPr>
            <a:t> Giao dịch</a:t>
          </a:r>
        </a:p>
      </dsp:txBody>
      <dsp:txXfrm>
        <a:off x="274504" y="1640677"/>
        <a:ext cx="3451090" cy="452844"/>
      </dsp:txXfrm>
    </dsp:sp>
    <dsp:sp modelId="{97615E3F-4E19-4BD3-807C-49E5EA6BC6FC}">
      <dsp:nvSpPr>
        <dsp:cNvPr id="0" name=""/>
        <dsp:cNvSpPr/>
      </dsp:nvSpPr>
      <dsp:spPr>
        <a:xfrm>
          <a:off x="0" y="2638219"/>
          <a:ext cx="500012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74967-994A-4E90-85A1-E552126FB99E}">
      <dsp:nvSpPr>
        <dsp:cNvPr id="0" name=""/>
        <dsp:cNvSpPr/>
      </dsp:nvSpPr>
      <dsp:spPr>
        <a:xfrm>
          <a:off x="250006" y="2387299"/>
          <a:ext cx="3500086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Tìm Kiếm</a:t>
          </a:r>
        </a:p>
      </dsp:txBody>
      <dsp:txXfrm>
        <a:off x="274504" y="2411797"/>
        <a:ext cx="3451090" cy="452844"/>
      </dsp:txXfrm>
    </dsp:sp>
    <dsp:sp modelId="{36FFD39A-98B3-4B54-B636-A7D4E91C01EA}">
      <dsp:nvSpPr>
        <dsp:cNvPr id="0" name=""/>
        <dsp:cNvSpPr/>
      </dsp:nvSpPr>
      <dsp:spPr>
        <a:xfrm>
          <a:off x="0" y="3409340"/>
          <a:ext cx="500012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8D1E2-0C55-4081-BD63-4B122B6E18E3}">
      <dsp:nvSpPr>
        <dsp:cNvPr id="0" name=""/>
        <dsp:cNvSpPr/>
      </dsp:nvSpPr>
      <dsp:spPr>
        <a:xfrm>
          <a:off x="250006" y="3158420"/>
          <a:ext cx="3500086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Quản lý thông tin</a:t>
          </a:r>
        </a:p>
      </dsp:txBody>
      <dsp:txXfrm>
        <a:off x="274504" y="3182918"/>
        <a:ext cx="3451090" cy="452844"/>
      </dsp:txXfrm>
    </dsp:sp>
    <dsp:sp modelId="{4FB42385-03B7-4A71-A4A6-8BB79849F302}">
      <dsp:nvSpPr>
        <dsp:cNvPr id="0" name=""/>
        <dsp:cNvSpPr/>
      </dsp:nvSpPr>
      <dsp:spPr>
        <a:xfrm>
          <a:off x="0" y="4180460"/>
          <a:ext cx="500012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39B8B-60F4-4056-8A83-F7C7643AF90D}">
      <dsp:nvSpPr>
        <dsp:cNvPr id="0" name=""/>
        <dsp:cNvSpPr/>
      </dsp:nvSpPr>
      <dsp:spPr>
        <a:xfrm>
          <a:off x="250006" y="3929540"/>
          <a:ext cx="3500086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Thông báo, Nhắn tin</a:t>
          </a:r>
        </a:p>
      </dsp:txBody>
      <dsp:txXfrm>
        <a:off x="274504" y="3954038"/>
        <a:ext cx="3451090" cy="452844"/>
      </dsp:txXfrm>
    </dsp:sp>
    <dsp:sp modelId="{3876CB86-93FE-454D-9BAF-474F613FABF4}">
      <dsp:nvSpPr>
        <dsp:cNvPr id="0" name=""/>
        <dsp:cNvSpPr/>
      </dsp:nvSpPr>
      <dsp:spPr>
        <a:xfrm>
          <a:off x="0" y="4951580"/>
          <a:ext cx="500012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691D2-A584-4124-A492-50ACFFAD04C4}">
      <dsp:nvSpPr>
        <dsp:cNvPr id="0" name=""/>
        <dsp:cNvSpPr/>
      </dsp:nvSpPr>
      <dsp:spPr>
        <a:xfrm>
          <a:off x="250006" y="4700660"/>
          <a:ext cx="3500086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Xử lý, phân tích dữ liệu</a:t>
          </a:r>
        </a:p>
      </dsp:txBody>
      <dsp:txXfrm>
        <a:off x="274504" y="4725158"/>
        <a:ext cx="3451090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F9DA3-2E26-4F5A-8CA7-AF2249611E82}">
      <dsp:nvSpPr>
        <dsp:cNvPr id="0" name=""/>
        <dsp:cNvSpPr/>
      </dsp:nvSpPr>
      <dsp:spPr>
        <a:xfrm>
          <a:off x="0" y="326559"/>
          <a:ext cx="551688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AF1C5-8DAE-441B-8C57-244AFB1DEDF7}">
      <dsp:nvSpPr>
        <dsp:cNvPr id="0" name=""/>
        <dsp:cNvSpPr/>
      </dsp:nvSpPr>
      <dsp:spPr>
        <a:xfrm>
          <a:off x="275844" y="31359"/>
          <a:ext cx="3861816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67" tIns="0" rIns="145967" bIns="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/>
            </a:rPr>
            <a:t> Tài </a:t>
          </a:r>
          <a:r>
            <a:rPr lang="en-US" sz="2000" kern="1200" err="1">
              <a:latin typeface="Calibri"/>
            </a:rPr>
            <a:t>khoản</a:t>
          </a:r>
          <a:r>
            <a:rPr lang="en-US" sz="2000" kern="1200">
              <a:latin typeface="Calibri"/>
            </a:rPr>
            <a:t> Thanh </a:t>
          </a:r>
          <a:r>
            <a:rPr lang="en-US" sz="2000" kern="1200" err="1">
              <a:latin typeface="Calibri"/>
            </a:rPr>
            <a:t>Toán</a:t>
          </a:r>
          <a:endParaRPr lang="en-US" sz="2000" kern="1200" err="1"/>
        </a:p>
      </dsp:txBody>
      <dsp:txXfrm>
        <a:off x="304665" y="60180"/>
        <a:ext cx="3804174" cy="532758"/>
      </dsp:txXfrm>
    </dsp:sp>
    <dsp:sp modelId="{79310C09-2132-410A-82B7-B2F557217770}">
      <dsp:nvSpPr>
        <dsp:cNvPr id="0" name=""/>
        <dsp:cNvSpPr/>
      </dsp:nvSpPr>
      <dsp:spPr>
        <a:xfrm>
          <a:off x="0" y="1233760"/>
          <a:ext cx="551688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8B6C7-1018-42E0-9BAB-E4B9A82DE703}">
      <dsp:nvSpPr>
        <dsp:cNvPr id="0" name=""/>
        <dsp:cNvSpPr/>
      </dsp:nvSpPr>
      <dsp:spPr>
        <a:xfrm>
          <a:off x="275844" y="938559"/>
          <a:ext cx="3861816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67" tIns="0" rIns="145967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Tài </a:t>
          </a:r>
          <a:r>
            <a:rPr lang="en-US" sz="2000" kern="1200" err="1"/>
            <a:t>khoản</a:t>
          </a:r>
          <a:r>
            <a:rPr lang="en-US" sz="2000" kern="1200"/>
            <a:t> </a:t>
          </a:r>
          <a:r>
            <a:rPr lang="en-US" sz="2000" kern="1200" err="1"/>
            <a:t>tiết</a:t>
          </a:r>
          <a:r>
            <a:rPr lang="en-US" sz="2000" kern="1200"/>
            <a:t> kiệm</a:t>
          </a:r>
          <a:r>
            <a:rPr lang="en-US" sz="2000" kern="1200">
              <a:latin typeface="Calibri"/>
            </a:rPr>
            <a:t> </a:t>
          </a:r>
        </a:p>
      </dsp:txBody>
      <dsp:txXfrm>
        <a:off x="304665" y="967380"/>
        <a:ext cx="3804174" cy="532758"/>
      </dsp:txXfrm>
    </dsp:sp>
    <dsp:sp modelId="{A7D27A28-84EA-42F3-A8C4-1278484B6A78}">
      <dsp:nvSpPr>
        <dsp:cNvPr id="0" name=""/>
        <dsp:cNvSpPr/>
      </dsp:nvSpPr>
      <dsp:spPr>
        <a:xfrm>
          <a:off x="0" y="2140960"/>
          <a:ext cx="551688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1702B-219C-4BA9-8C2D-7B064B71DB58}">
      <dsp:nvSpPr>
        <dsp:cNvPr id="0" name=""/>
        <dsp:cNvSpPr/>
      </dsp:nvSpPr>
      <dsp:spPr>
        <a:xfrm>
          <a:off x="275844" y="1845760"/>
          <a:ext cx="3861816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67" tIns="0" rIns="145967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Tài </a:t>
          </a:r>
          <a:r>
            <a:rPr lang="en-US" sz="2000" kern="1200" err="1"/>
            <a:t>khoản</a:t>
          </a:r>
          <a:r>
            <a:rPr lang="en-US" sz="2000" kern="1200"/>
            <a:t> vay</a:t>
          </a:r>
          <a:r>
            <a:rPr lang="en-US" sz="2000" kern="1200">
              <a:latin typeface="Calibri"/>
            </a:rPr>
            <a:t> </a:t>
          </a:r>
          <a:endParaRPr lang="en-US" sz="2000" kern="1200"/>
        </a:p>
      </dsp:txBody>
      <dsp:txXfrm>
        <a:off x="304665" y="1874581"/>
        <a:ext cx="3804174" cy="532758"/>
      </dsp:txXfrm>
    </dsp:sp>
    <dsp:sp modelId="{95D86E0D-D468-4540-9FCC-0FA7D3954212}">
      <dsp:nvSpPr>
        <dsp:cNvPr id="0" name=""/>
        <dsp:cNvSpPr/>
      </dsp:nvSpPr>
      <dsp:spPr>
        <a:xfrm>
          <a:off x="0" y="3048160"/>
          <a:ext cx="551688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6602C-0017-4E8C-B24F-45CB1A710CD9}">
      <dsp:nvSpPr>
        <dsp:cNvPr id="0" name=""/>
        <dsp:cNvSpPr/>
      </dsp:nvSpPr>
      <dsp:spPr>
        <a:xfrm>
          <a:off x="275844" y="2752960"/>
          <a:ext cx="3861816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67" tIns="0" rIns="145967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Tài </a:t>
          </a:r>
          <a:r>
            <a:rPr lang="en-US" sz="2000" kern="1200" err="1"/>
            <a:t>khoản</a:t>
          </a:r>
          <a:r>
            <a:rPr lang="en-US" sz="2000" kern="1200"/>
            <a:t> </a:t>
          </a:r>
          <a:r>
            <a:rPr lang="en-US" sz="2000" kern="1200" err="1"/>
            <a:t>quốc</a:t>
          </a:r>
          <a:r>
            <a:rPr lang="en-US" sz="2000" kern="1200"/>
            <a:t> tế</a:t>
          </a:r>
          <a:r>
            <a:rPr lang="en-US" sz="2000" kern="1200">
              <a:latin typeface="Calibri"/>
            </a:rPr>
            <a:t> </a:t>
          </a:r>
          <a:endParaRPr lang="en-US" sz="2000" kern="1200"/>
        </a:p>
      </dsp:txBody>
      <dsp:txXfrm>
        <a:off x="304665" y="2781781"/>
        <a:ext cx="3804174" cy="532758"/>
      </dsp:txXfrm>
    </dsp:sp>
    <dsp:sp modelId="{1A367015-C539-419D-AC83-9F3669DC2F13}">
      <dsp:nvSpPr>
        <dsp:cNvPr id="0" name=""/>
        <dsp:cNvSpPr/>
      </dsp:nvSpPr>
      <dsp:spPr>
        <a:xfrm>
          <a:off x="0" y="3955360"/>
          <a:ext cx="551688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9A052-29B7-4D2D-BF06-9A1D27F435D6}">
      <dsp:nvSpPr>
        <dsp:cNvPr id="0" name=""/>
        <dsp:cNvSpPr/>
      </dsp:nvSpPr>
      <dsp:spPr>
        <a:xfrm>
          <a:off x="275844" y="3660160"/>
          <a:ext cx="3861816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67" tIns="0" rIns="14596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Tài khoản tín dụng</a:t>
          </a:r>
        </a:p>
      </dsp:txBody>
      <dsp:txXfrm>
        <a:off x="304665" y="3688981"/>
        <a:ext cx="3804174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385C4-EC5E-411D-9344-98022B2E11B8}">
      <dsp:nvSpPr>
        <dsp:cNvPr id="0" name=""/>
        <dsp:cNvSpPr/>
      </dsp:nvSpPr>
      <dsp:spPr>
        <a:xfrm>
          <a:off x="0" y="354559"/>
          <a:ext cx="500012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6AD0B-8E4F-4C8A-8E84-17F237AABCBA}">
      <dsp:nvSpPr>
        <dsp:cNvPr id="0" name=""/>
        <dsp:cNvSpPr/>
      </dsp:nvSpPr>
      <dsp:spPr>
        <a:xfrm>
          <a:off x="250006" y="59359"/>
          <a:ext cx="3500086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Quản lý đăng nhập</a:t>
          </a:r>
        </a:p>
      </dsp:txBody>
      <dsp:txXfrm>
        <a:off x="278827" y="88180"/>
        <a:ext cx="3442444" cy="532758"/>
      </dsp:txXfrm>
    </dsp:sp>
    <dsp:sp modelId="{97615E3F-4E19-4BD3-807C-49E5EA6BC6FC}">
      <dsp:nvSpPr>
        <dsp:cNvPr id="0" name=""/>
        <dsp:cNvSpPr/>
      </dsp:nvSpPr>
      <dsp:spPr>
        <a:xfrm>
          <a:off x="0" y="1261759"/>
          <a:ext cx="500012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74967-994A-4E90-85A1-E552126FB99E}">
      <dsp:nvSpPr>
        <dsp:cNvPr id="0" name=""/>
        <dsp:cNvSpPr/>
      </dsp:nvSpPr>
      <dsp:spPr>
        <a:xfrm>
          <a:off x="250006" y="966559"/>
          <a:ext cx="3500086" cy="590400"/>
        </a:xfrm>
        <a:prstGeom prst="round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Tìm Kiếm</a:t>
          </a:r>
        </a:p>
      </dsp:txBody>
      <dsp:txXfrm>
        <a:off x="278827" y="995380"/>
        <a:ext cx="3442444" cy="532758"/>
      </dsp:txXfrm>
    </dsp:sp>
    <dsp:sp modelId="{8186EF3B-6D06-43EE-99B9-5B6535E36920}">
      <dsp:nvSpPr>
        <dsp:cNvPr id="0" name=""/>
        <dsp:cNvSpPr/>
      </dsp:nvSpPr>
      <dsp:spPr>
        <a:xfrm>
          <a:off x="0" y="2168960"/>
          <a:ext cx="500012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76A0B-3B21-4524-9541-A04F0A69FE81}">
      <dsp:nvSpPr>
        <dsp:cNvPr id="0" name=""/>
        <dsp:cNvSpPr/>
      </dsp:nvSpPr>
      <dsp:spPr>
        <a:xfrm>
          <a:off x="250006" y="1873759"/>
          <a:ext cx="3500086" cy="590400"/>
        </a:xfrm>
        <a:prstGeom prst="round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Thanh toán</a:t>
          </a:r>
        </a:p>
      </dsp:txBody>
      <dsp:txXfrm>
        <a:off x="278827" y="1902580"/>
        <a:ext cx="3442444" cy="532758"/>
      </dsp:txXfrm>
    </dsp:sp>
    <dsp:sp modelId="{36FFD39A-98B3-4B54-B636-A7D4E91C01EA}">
      <dsp:nvSpPr>
        <dsp:cNvPr id="0" name=""/>
        <dsp:cNvSpPr/>
      </dsp:nvSpPr>
      <dsp:spPr>
        <a:xfrm>
          <a:off x="0" y="3076160"/>
          <a:ext cx="500012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8D1E2-0C55-4081-BD63-4B122B6E18E3}">
      <dsp:nvSpPr>
        <dsp:cNvPr id="0" name=""/>
        <dsp:cNvSpPr/>
      </dsp:nvSpPr>
      <dsp:spPr>
        <a:xfrm>
          <a:off x="250006" y="2780960"/>
          <a:ext cx="3500086" cy="590400"/>
        </a:xfrm>
        <a:prstGeom prst="round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Quản lý thông tin</a:t>
          </a:r>
        </a:p>
      </dsp:txBody>
      <dsp:txXfrm>
        <a:off x="278827" y="2809781"/>
        <a:ext cx="3442444" cy="532758"/>
      </dsp:txXfrm>
    </dsp:sp>
    <dsp:sp modelId="{4FB42385-03B7-4A71-A4A6-8BB79849F302}">
      <dsp:nvSpPr>
        <dsp:cNvPr id="0" name=""/>
        <dsp:cNvSpPr/>
      </dsp:nvSpPr>
      <dsp:spPr>
        <a:xfrm>
          <a:off x="0" y="3983360"/>
          <a:ext cx="500012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39B8B-60F4-4056-8A83-F7C7643AF90D}">
      <dsp:nvSpPr>
        <dsp:cNvPr id="0" name=""/>
        <dsp:cNvSpPr/>
      </dsp:nvSpPr>
      <dsp:spPr>
        <a:xfrm>
          <a:off x="250006" y="3688160"/>
          <a:ext cx="3500086" cy="590400"/>
        </a:xfrm>
        <a:prstGeom prst="round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Thông báo, Nhắn tin</a:t>
          </a:r>
        </a:p>
      </dsp:txBody>
      <dsp:txXfrm>
        <a:off x="278827" y="3716981"/>
        <a:ext cx="3442444" cy="532758"/>
      </dsp:txXfrm>
    </dsp:sp>
    <dsp:sp modelId="{3876CB86-93FE-454D-9BAF-474F613FABF4}">
      <dsp:nvSpPr>
        <dsp:cNvPr id="0" name=""/>
        <dsp:cNvSpPr/>
      </dsp:nvSpPr>
      <dsp:spPr>
        <a:xfrm>
          <a:off x="0" y="4890560"/>
          <a:ext cx="500012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691D2-A584-4124-A492-50ACFFAD04C4}">
      <dsp:nvSpPr>
        <dsp:cNvPr id="0" name=""/>
        <dsp:cNvSpPr/>
      </dsp:nvSpPr>
      <dsp:spPr>
        <a:xfrm>
          <a:off x="250006" y="4595359"/>
          <a:ext cx="3500086" cy="59040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Xử lý, phân tích dữ liệu</a:t>
          </a:r>
        </a:p>
      </dsp:txBody>
      <dsp:txXfrm>
        <a:off x="278827" y="4624180"/>
        <a:ext cx="3442444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C83DB-BA3D-4B19-979F-2D306BED5285}">
      <dsp:nvSpPr>
        <dsp:cNvPr id="0" name=""/>
        <dsp:cNvSpPr/>
      </dsp:nvSpPr>
      <dsp:spPr>
        <a:xfrm>
          <a:off x="0" y="605121"/>
          <a:ext cx="3836444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E51D54-BF9A-4372-A341-D170AA259C61}">
      <dsp:nvSpPr>
        <dsp:cNvPr id="0" name=""/>
        <dsp:cNvSpPr/>
      </dsp:nvSpPr>
      <dsp:spPr>
        <a:xfrm>
          <a:off x="191822" y="250881"/>
          <a:ext cx="2685510" cy="7084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506" tIns="0" rIns="10150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Quản </a:t>
          </a:r>
          <a:r>
            <a:rPr lang="en-US" sz="2400" kern="1200" err="1"/>
            <a:t>lý</a:t>
          </a:r>
          <a:r>
            <a:rPr lang="en-US" sz="2400" kern="1200"/>
            <a:t> </a:t>
          </a:r>
          <a:r>
            <a:rPr lang="en-US" sz="2400" kern="1200" err="1"/>
            <a:t>đăng</a:t>
          </a:r>
          <a:r>
            <a:rPr lang="en-US" sz="2400" kern="1200"/>
            <a:t> </a:t>
          </a:r>
          <a:r>
            <a:rPr lang="en-US" sz="2400" kern="1200" err="1">
              <a:latin typeface="Calibri"/>
            </a:rPr>
            <a:t>nhập</a:t>
          </a:r>
          <a:endParaRPr lang="en-US" sz="2400" kern="1200" err="1"/>
        </a:p>
      </dsp:txBody>
      <dsp:txXfrm>
        <a:off x="226407" y="285466"/>
        <a:ext cx="2616340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C83DB-BA3D-4B19-979F-2D306BED5285}">
      <dsp:nvSpPr>
        <dsp:cNvPr id="0" name=""/>
        <dsp:cNvSpPr/>
      </dsp:nvSpPr>
      <dsp:spPr>
        <a:xfrm>
          <a:off x="0" y="542481"/>
          <a:ext cx="3836444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E51D54-BF9A-4372-A341-D170AA259C61}">
      <dsp:nvSpPr>
        <dsp:cNvPr id="0" name=""/>
        <dsp:cNvSpPr/>
      </dsp:nvSpPr>
      <dsp:spPr>
        <a:xfrm>
          <a:off x="191822" y="11121"/>
          <a:ext cx="2685510" cy="1062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506" tIns="0" rIns="101506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err="1">
              <a:latin typeface="Calibri"/>
            </a:rPr>
            <a:t>Tìm</a:t>
          </a:r>
          <a:r>
            <a:rPr lang="en-US" sz="3600" kern="1200">
              <a:latin typeface="Calibri"/>
            </a:rPr>
            <a:t> </a:t>
          </a:r>
          <a:r>
            <a:rPr lang="en-US" sz="3600" kern="1200" err="1">
              <a:latin typeface="Calibri"/>
            </a:rPr>
            <a:t>kiếm</a:t>
          </a:r>
          <a:endParaRPr lang="en-US" sz="3600" kern="1200" err="1"/>
        </a:p>
      </dsp:txBody>
      <dsp:txXfrm>
        <a:off x="243700" y="62999"/>
        <a:ext cx="2581754" cy="9589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C83DB-BA3D-4B19-979F-2D306BED5285}">
      <dsp:nvSpPr>
        <dsp:cNvPr id="0" name=""/>
        <dsp:cNvSpPr/>
      </dsp:nvSpPr>
      <dsp:spPr>
        <a:xfrm>
          <a:off x="0" y="542481"/>
          <a:ext cx="3836444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E51D54-BF9A-4372-A341-D170AA259C61}">
      <dsp:nvSpPr>
        <dsp:cNvPr id="0" name=""/>
        <dsp:cNvSpPr/>
      </dsp:nvSpPr>
      <dsp:spPr>
        <a:xfrm>
          <a:off x="191822" y="11121"/>
          <a:ext cx="2685510" cy="1062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506" tIns="0" rIns="101506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</a:rPr>
            <a:t>Thanh toán</a:t>
          </a:r>
          <a:endParaRPr lang="en-US" sz="3600" kern="1200"/>
        </a:p>
      </dsp:txBody>
      <dsp:txXfrm>
        <a:off x="243700" y="62999"/>
        <a:ext cx="2581754" cy="9589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C83DB-BA3D-4B19-979F-2D306BED5285}">
      <dsp:nvSpPr>
        <dsp:cNvPr id="0" name=""/>
        <dsp:cNvSpPr/>
      </dsp:nvSpPr>
      <dsp:spPr>
        <a:xfrm>
          <a:off x="0" y="610342"/>
          <a:ext cx="3836444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E51D54-BF9A-4372-A341-D170AA259C61}">
      <dsp:nvSpPr>
        <dsp:cNvPr id="0" name=""/>
        <dsp:cNvSpPr/>
      </dsp:nvSpPr>
      <dsp:spPr>
        <a:xfrm>
          <a:off x="191822" y="270861"/>
          <a:ext cx="2685510" cy="678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506" tIns="0" rIns="101506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"/>
            </a:rPr>
            <a:t>Thông báo, nhắn tin</a:t>
          </a:r>
          <a:endParaRPr lang="en-US" sz="2300" kern="1200"/>
        </a:p>
      </dsp:txBody>
      <dsp:txXfrm>
        <a:off x="224966" y="304005"/>
        <a:ext cx="2619222" cy="6126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C83DB-BA3D-4B19-979F-2D306BED5285}">
      <dsp:nvSpPr>
        <dsp:cNvPr id="0" name=""/>
        <dsp:cNvSpPr/>
      </dsp:nvSpPr>
      <dsp:spPr>
        <a:xfrm>
          <a:off x="0" y="594682"/>
          <a:ext cx="383644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E51D54-BF9A-4372-A341-D170AA259C61}">
      <dsp:nvSpPr>
        <dsp:cNvPr id="0" name=""/>
        <dsp:cNvSpPr/>
      </dsp:nvSpPr>
      <dsp:spPr>
        <a:xfrm>
          <a:off x="191822" y="210921"/>
          <a:ext cx="2685510" cy="7675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506" tIns="0" rIns="101506" bIns="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Quản</a:t>
          </a:r>
          <a:r>
            <a:rPr lang="en-US" sz="2600" kern="1200">
              <a:latin typeface="Calibri"/>
            </a:rPr>
            <a:t> lý thông tin</a:t>
          </a:r>
          <a:endParaRPr lang="en-US" sz="2600" kern="1200"/>
        </a:p>
      </dsp:txBody>
      <dsp:txXfrm>
        <a:off x="229289" y="248388"/>
        <a:ext cx="2610576" cy="6925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C83DB-BA3D-4B19-979F-2D306BED5285}">
      <dsp:nvSpPr>
        <dsp:cNvPr id="0" name=""/>
        <dsp:cNvSpPr/>
      </dsp:nvSpPr>
      <dsp:spPr>
        <a:xfrm>
          <a:off x="0" y="626001"/>
          <a:ext cx="383644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E51D54-BF9A-4372-A341-D170AA259C61}">
      <dsp:nvSpPr>
        <dsp:cNvPr id="0" name=""/>
        <dsp:cNvSpPr/>
      </dsp:nvSpPr>
      <dsp:spPr>
        <a:xfrm>
          <a:off x="191822" y="330801"/>
          <a:ext cx="2685510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506" tIns="0" rIns="101506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Calibri"/>
            </a:rPr>
            <a:t>Phân</a:t>
          </a:r>
          <a:r>
            <a:rPr lang="en-US" sz="2000" kern="1200">
              <a:latin typeface="Calibri"/>
            </a:rPr>
            <a:t> </a:t>
          </a:r>
          <a:r>
            <a:rPr lang="en-US" sz="2000" kern="1200" err="1">
              <a:latin typeface="Calibri"/>
            </a:rPr>
            <a:t>tích</a:t>
          </a:r>
          <a:r>
            <a:rPr lang="en-US" sz="2000" kern="1200">
              <a:latin typeface="Calibri"/>
            </a:rPr>
            <a:t>, </a:t>
          </a:r>
          <a:r>
            <a:rPr lang="en-US" sz="2000" kern="1200" err="1">
              <a:latin typeface="Calibri"/>
            </a:rPr>
            <a:t>xử</a:t>
          </a:r>
          <a:r>
            <a:rPr lang="en-US" sz="2000" kern="1200">
              <a:latin typeface="Calibri"/>
            </a:rPr>
            <a:t> </a:t>
          </a:r>
          <a:r>
            <a:rPr lang="en-US" sz="2000" kern="1200" err="1">
              <a:latin typeface="Calibri"/>
            </a:rPr>
            <a:t>lý</a:t>
          </a:r>
          <a:r>
            <a:rPr lang="en-US" sz="2000" kern="1200">
              <a:latin typeface="Calibri"/>
            </a:rPr>
            <a:t> </a:t>
          </a:r>
          <a:r>
            <a:rPr lang="en-US" sz="2000" kern="1200" err="1">
              <a:latin typeface="Calibri"/>
            </a:rPr>
            <a:t>dữ</a:t>
          </a:r>
          <a:r>
            <a:rPr lang="en-US" sz="2000" kern="1200">
              <a:latin typeface="Calibri"/>
            </a:rPr>
            <a:t> liệu</a:t>
          </a:r>
          <a:endParaRPr lang="en-US" sz="2000" kern="1200"/>
        </a:p>
      </dsp:txBody>
      <dsp:txXfrm>
        <a:off x="220643" y="359622"/>
        <a:ext cx="262786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7:59:49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0 723 24575,'4'-8'0,"0"1"0,0-1 0,0 1 0,1 0 0,0 1 0,1-1 0,-1 1 0,8-6 0,-10 9 0,5-5 0,21-23 0,1 2 0,46-36 0,-59 53 0,107-80 0,-109 79 0,0-1 0,-2 0 0,0-1 0,0 0 0,18-31 0,-27 37 0,0 1 0,-1-1 0,-1 1 0,0-1 0,0 0 0,0 0 0,-1 0 0,0 0 0,-1 0 0,-1-13 0,1 15 0,-1-1 0,0 1 0,0 0 0,0 0 0,-1 0 0,0 0 0,-1 0 0,0 0 0,0 0 0,0 1 0,0-1 0,-1 1 0,-5-7 0,2 6 0,0-1 0,0 1 0,0 0 0,-1 1 0,0 0 0,0 0 0,-1 1 0,1 0 0,-1 0 0,0 1 0,-11-3 0,11 4 0,0 0 0,0 1 0,-1 1 0,1 0 0,0 0 0,-1 0 0,1 1 0,-15 2 0,20-1 0,1-1 0,-1 1 0,1-1 0,-1 1 0,1 0 0,-1 0 0,1 1 0,0-1 0,0 1 0,-1 0 0,1-1 0,0 1 0,1 1 0,-1-1 0,0 0 0,0 1 0,1-1 0,0 1 0,-1 0 0,1 0 0,0 0 0,1 0 0,-1 0 0,-2 6 0,0 3 0,1 0 0,0 1 0,1-1 0,1 1 0,0-1 0,0 1 0,1 0 0,4 23 0,-3-30 0,1 1 0,0 0 0,0 0 0,0-1 0,1 1 0,0-1 0,1 1 0,-1-1 0,1-1 0,0 1 0,1 0 0,-1-1 0,1 0 0,0 0 0,1 0 0,-1-1 0,9 6 0,68 55 0,-66-53 0,0 1 0,-1 0 0,23 27 0,-38-40 0,10 13 0,-1-1 0,-1 1 0,0 1 0,-1-1 0,6 16 0,15 26 0,5 13 0,-31-63 0,0-1 0,0 1 0,-1-1 0,0 1 0,0 0 0,0-1 0,0 1 0,-1 0 0,0 0 0,0-1 0,0 1 0,0 0 0,-2 5 0,-1-6 0,1-1 0,-1 1 0,0-1 0,0 0 0,0 0 0,-1-1 0,1 1 0,-1-1 0,0 1 0,1-1 0,-9 3 0,-46 17 0,-69-5 0,102-14-682,-46-2-1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7:59:5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24575,'-2'32'0,"-2"0"0,-1-1 0,-1 1 0,-2-1 0,-1-1 0,-16 39 0,22-62 0,-29 112 0,-40 33 0,47-100 0,21-41 0,-1 0 0,0 0 0,-1 0 0,0-1 0,-12 16 0,11-15-49,7-9-17,-1 0 0,0-1 0,1 1 0,-1 0 1,0-1-1,0 1 0,1-1 0,-1 1 1,-1-1-1,1 0 0,0 1 0,0-1 0,0 0 1,-1 0-1,1 0 0,0 0 0,-1 0 1,1 0-1,-3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7:59:5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24575,'2'1'0,"0"0"0,0-1 0,0 1 0,0 0 0,0 0 0,0 0 0,-1 1 0,1-1 0,0 0 0,-1 1 0,1-1 0,-1 1 0,1 0 0,-1-1 0,3 5 0,21 32 0,-22-33 0,7 15 0,0 0 0,13 43 0,6 12 0,-19-47 0,0 0 0,-2 0 0,0 1 0,-3-1 0,5 54 0,-8-66 0,1-1 0,10 29 0,-9-31 0,0 0 0,-1 0 0,-1 0 0,3 23 0,-5-32-62,4 56 252,-4-56-305,1 0 0,0 0 1,0 0-1,0 0 0,0-1 0,1 1 0,-1 0 0,1-1 0,0 1 1,0-1-1,0 0 0,5 5 0,2-1-6711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7:59:5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24575,'3'0'0,"5"0"0,3 0 0,3 0 0,2-3 0,2-1 0,0 0 0,1 1 0,0 1 0,0 1 0,-1 0 0,1 1 0,-1 0 0,0 0 0,0 0 0,0 0 0,0 0 0,-3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7:59:4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33 24575,'0'-1'0,"-1"-1"0,0 1 0,0 0 0,-1-1 0,1 1 0,0 0 0,0 0 0,0 0 0,-1 0 0,1 0 0,-1 0 0,1 0 0,-1 1 0,1-1 0,-1 0 0,1 1 0,-3-1 0,-29-10 0,30 10 0,0 0 0,0 1 0,0-1 0,0 1 0,0-1 0,-1 1 0,1 0 0,0 1 0,0-1 0,0 0 0,0 1 0,0 0 0,0 0 0,0 0 0,0 0 0,1 0 0,-1 0 0,-3 3 0,-1 1 0,0 1 0,0 0 0,0 0 0,-9 12 0,-23 21 0,25-28 0,0 1 0,1 1 0,1 0 0,0 1 0,1 0 0,0 1 0,-14 26 0,14-20 0,1 0 0,1 1 0,1 0 0,1 0 0,1 0 0,1 1 0,1 0 0,1 0 0,0 37 0,3-46 0,1 0 0,0 0 0,1 0 0,0 0 0,2-1 0,6 23 0,-7-30 0,0 0 0,1 1 0,-1-1 0,1-1 0,0 1 0,0 0 0,1-1 0,0 0 0,0 0 0,0 0 0,0-1 0,1 0 0,0 0 0,0 0 0,9 4 0,44 24 0,-35-19 0,43 19 0,-51-26 0,0-1 0,0-1 0,0 0 0,0-1 0,0 0 0,1-2 0,-1 0 0,1-1 0,-1 0 0,1-2 0,18-3 0,-29 3 0,0 0 0,0 0 0,0-1 0,-1 0 0,1-1 0,-1 1 0,0-1 0,0 0 0,6-6 0,43-49 0,-18 18 0,-23 27 0,-1 0 0,16-27 0,3-4 0,-25 37 0,-2 0 0,1-1 0,-1 1 0,0-1 0,-1 0 0,0 0 0,0 0 0,-1 0 0,0-1 0,1-14 0,-2-3 0,0 1 0,-5-41 0,3 61 0,0 1 0,0-1 0,-1 1 0,0 0 0,0-1 0,0 1 0,-1 0 0,0 0 0,0 1 0,0-1 0,0 0 0,-5-3 0,-54-50 0,27 27 0,27 25 0,0-1 0,0 1 0,-1 1 0,1 0 0,-1 0 0,-1 0 0,1 1 0,-13-3 0,-85-18 0,51 13 0,25 7-1365,17 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7:59:4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24575,'0'9'0,"0"0"0,1 0 0,0 0 0,1 0 0,0-1 0,0 1 0,1 0 0,0-1 0,1 0 0,0 0 0,0 0 0,9 12 0,48 100 0,-48-99-341,0-1 0,1 0-1,21 21 1,-26-32-6485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7:59:5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24575,'6'3'0,"-1"-1"0,1 1 0,-1 0 0,0 0 0,0 0 0,0 1 0,0 0 0,7 7 0,3 2 0,6 4 0,-2 1 0,0 0 0,32 42 0,-8-10 0,1-16-9,-26-22-1347,-9-6-5470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E05294F-B22A-40EE-B48A-0E59D3B58828}" type="datetimeFigureOut">
              <a:rPr lang="vi-VN"/>
              <a:pPr>
                <a:defRPr/>
              </a:pPr>
              <a:t>16/05/2022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vi-V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3B8D5AD-2DDE-43D5-B1D3-A18DF4C17221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36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8675"/>
            <a:ext cx="7772400" cy="94169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2258"/>
            <a:ext cx="6400800" cy="75062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8978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0161B-F340-4C6E-B817-E0F6B6A8EAA9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8EB3-8649-4273-9482-2893631DC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9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A5559-CE0B-48AE-B741-7064FD1F2011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5F698-8935-4CF3-97D3-ADDCA35FCB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8677"/>
            <a:ext cx="7772400" cy="941695"/>
          </a:xfr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2260"/>
            <a:ext cx="6400800" cy="750627"/>
          </a:xfrm>
        </p:spPr>
        <p:txBody>
          <a:bodyPr/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8978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5" y="42622"/>
            <a:ext cx="7308376" cy="967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10"/>
            <a:ext cx="8229600" cy="4746015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rgbClr val="0F75BD"/>
              </a:buClr>
              <a:defRPr/>
            </a:lvl2pPr>
            <a:lvl3pPr marL="901304" indent="-215504">
              <a:buClr>
                <a:schemeClr val="accent6"/>
              </a:buClr>
              <a:defRPr/>
            </a:lvl3pPr>
            <a:lvl4pPr>
              <a:buClr>
                <a:srgbClr val="0F75BD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3801" y="6192840"/>
            <a:ext cx="881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1D3D89-DC60-4D40-A115-07C4911DA6A9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2500" y="6137277"/>
            <a:ext cx="2895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110290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50B4A4E-3FBF-4EAC-92D1-7E61CB7AEB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3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E1D56-1966-4540-963C-7065A47742A7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2D7E9-1D58-4A4E-AB44-8AA489526C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60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B2BEA-8016-403E-97B4-00B5A12BF69E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9971E-D9F2-4380-944F-9F44FF16D0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73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E33DA-0636-4B3C-8FB2-9AFBE1226130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8FD58-066C-454E-B31E-ECF9D7EDB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82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5A92C-CCC2-430D-9A1A-5CB9D82E94E9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74FCC-870D-4E74-A923-1032F24BDA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94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7B64C-633F-4C19-AEE3-FB5DDEC38C48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CA000-FB63-454F-80A5-33363B642D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0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335CD-36EC-4718-8A21-55B4CAC46560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BC81B-6B75-449F-857D-90F94B20C7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rgbClr val="0F75BD"/>
              </a:buClr>
              <a:defRPr/>
            </a:lvl2pPr>
            <a:lvl3pPr marL="1201738" indent="-287338">
              <a:buClr>
                <a:schemeClr val="accent6"/>
              </a:buClr>
              <a:defRPr/>
            </a:lvl3pPr>
            <a:lvl4pPr>
              <a:buClr>
                <a:srgbClr val="0F75BD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3800" y="6192838"/>
            <a:ext cx="881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1D3D89-DC60-4D40-A115-07C4911DA6A9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2500" y="6137275"/>
            <a:ext cx="2895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110288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50B4A4E-3FBF-4EAC-92D1-7E61CB7AEB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3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460AF-AFED-40F6-B3CF-E7A9714F0CA4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99CB0-D33F-4385-A287-394889EEF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18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0161B-F340-4C6E-B817-E0F6B6A8EAA9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8EB3-8649-4273-9482-2893631DC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92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A5559-CE0B-48AE-B741-7064FD1F2011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5F698-8935-4CF3-97D3-ADDCA35FCB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87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E1D56-1966-4540-963C-7065A47742A7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2D7E9-1D58-4A4E-AB44-8AA489526C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6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B2BEA-8016-403E-97B4-00B5A12BF69E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9971E-D9F2-4380-944F-9F44FF16D0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7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E33DA-0636-4B3C-8FB2-9AFBE1226130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8FD58-066C-454E-B31E-ECF9D7EDB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82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5A92C-CCC2-430D-9A1A-5CB9D82E94E9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74FCC-870D-4E74-A923-1032F24BDA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94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7B64C-633F-4C19-AEE3-FB5DDEC38C48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CA000-FB63-454F-80A5-33363B642D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0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335CD-36EC-4718-8A21-55B4CAC46560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BC81B-6B75-449F-857D-90F94B20C7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460AF-AFED-40F6-B3CF-E7A9714F0CA4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99CB0-D33F-4385-A287-394889EEF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1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7950" y="274638"/>
            <a:ext cx="7308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44B4A89-0093-442B-99C5-8FCE34E7884C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4A13191-A157-49BA-A0CA-A2773A17CB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463550" indent="-463550" algn="l" defTabSz="4572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Wingdings 2" pitchFamily="18" charset="2"/>
        <a:buChar char=""/>
        <a:defRPr sz="32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860425" indent="-403225" algn="l" defTabSz="457200" rtl="0" eaLnBrk="0" fontAlgn="base" hangingPunct="0">
        <a:spcBef>
          <a:spcPct val="20000"/>
        </a:spcBef>
        <a:spcAft>
          <a:spcPct val="0"/>
        </a:spcAft>
        <a:buClr>
          <a:srgbClr val="0F75BD"/>
        </a:buClr>
        <a:buFont typeface="Wingdings" pitchFamily="2" charset="2"/>
        <a:buChar char=""/>
        <a:defRPr sz="28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marL="1146175" indent="-231775" algn="l" defTabSz="4572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marL="1597025" indent="-225425" algn="l" defTabSz="457200" rtl="0" eaLnBrk="0" fontAlgn="base" hangingPunct="0">
        <a:spcBef>
          <a:spcPct val="20000"/>
        </a:spcBef>
        <a:spcAft>
          <a:spcPct val="0"/>
        </a:spcAft>
        <a:buClr>
          <a:srgbClr val="0F75BD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marL="2060575" indent="-231775" algn="l" defTabSz="4572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7951" y="274638"/>
            <a:ext cx="7308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44B4A89-0093-442B-99C5-8FCE34E7884C}" type="datetimeFigureOut">
              <a:rPr lang="en-US"/>
              <a:pPr>
                <a:defRPr/>
              </a:pPr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4A13191-A157-49BA-A0CA-A2773A17CB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27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7663" indent="-347663" algn="l" defTabSz="3429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Wingdings 2" pitchFamily="18" charset="2"/>
        <a:buChar char=""/>
        <a:defRPr sz="24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645319" indent="-302419" algn="l" defTabSz="342900" rtl="0" eaLnBrk="0" fontAlgn="base" hangingPunct="0">
        <a:spcBef>
          <a:spcPct val="20000"/>
        </a:spcBef>
        <a:spcAft>
          <a:spcPct val="0"/>
        </a:spcAft>
        <a:buClr>
          <a:srgbClr val="0F75BD"/>
        </a:buClr>
        <a:buFont typeface="Wingdings" pitchFamily="2" charset="2"/>
        <a:buChar char=""/>
        <a:defRPr sz="21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marL="859631" indent="-173831" algn="l" defTabSz="3429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Wingdings 2" pitchFamily="18" charset="2"/>
        <a:buChar char=""/>
        <a:defRPr sz="18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marL="1197769" indent="-169069" algn="l" defTabSz="342900" rtl="0" eaLnBrk="0" fontAlgn="base" hangingPunct="0">
        <a:spcBef>
          <a:spcPct val="20000"/>
        </a:spcBef>
        <a:spcAft>
          <a:spcPct val="0"/>
        </a:spcAft>
        <a:buClr>
          <a:srgbClr val="0F75BD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marL="1545431" indent="-173831" algn="l" defTabSz="3429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Arial" charset="0"/>
        <a:buChar char="•"/>
        <a:defRPr sz="15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11" Type="http://schemas.openxmlformats.org/officeDocument/2006/relationships/image" Target="../media/image40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1.png"/><Relationship Id="rId18" Type="http://schemas.microsoft.com/office/2017/06/relationships/model3d" Target="../media/model3d1.glb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customXml" Target="../ink/ink6.xml"/><Relationship Id="rId17" Type="http://schemas.openxmlformats.org/officeDocument/2006/relationships/image" Target="../media/image46.svg"/><Relationship Id="rId2" Type="http://schemas.openxmlformats.org/officeDocument/2006/relationships/customXml" Target="../ink/ink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customXml" Target="../ink/ink5.xml"/><Relationship Id="rId19" Type="http://schemas.openxmlformats.org/officeDocument/2006/relationships/image" Target="../media/image53.png"/><Relationship Id="rId4" Type="http://schemas.openxmlformats.org/officeDocument/2006/relationships/customXml" Target="../ink/ink2.xml"/><Relationship Id="rId9" Type="http://schemas.openxmlformats.org/officeDocument/2006/relationships/image" Target="../media/image49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377950" y="42863"/>
            <a:ext cx="7308850" cy="966787"/>
          </a:xfrm>
        </p:spPr>
        <p:txBody>
          <a:bodyPr/>
          <a:lstStyle/>
          <a:p>
            <a:r>
              <a:rPr lang="en-US" altLang="en-US" err="1">
                <a:latin typeface="Arial" charset="0"/>
                <a:cs typeface="Arial" charset="0"/>
              </a:rPr>
              <a:t>Giới</a:t>
            </a:r>
            <a:r>
              <a:rPr lang="en-US" altLang="en-US">
                <a:latin typeface="Arial" charset="0"/>
                <a:cs typeface="Arial" charset="0"/>
              </a:rPr>
              <a:t> </a:t>
            </a:r>
            <a:r>
              <a:rPr lang="en-US" altLang="en-US" err="1">
                <a:latin typeface="Arial" charset="0"/>
                <a:cs typeface="Arial" charset="0"/>
              </a:rPr>
              <a:t>thiệu</a:t>
            </a:r>
            <a:endParaRPr lang="vi-VN" altLang="en-US" err="1"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913"/>
            <a:ext cx="8229600" cy="4745037"/>
          </a:xfrm>
        </p:spPr>
        <p:txBody>
          <a:bodyPr/>
          <a:lstStyle/>
          <a:p>
            <a:pPr>
              <a:buClr>
                <a:srgbClr val="F79646"/>
              </a:buClr>
              <a:defRPr/>
            </a:pPr>
            <a:r>
              <a:rPr lang="en-US">
                <a:latin typeface="Arial"/>
                <a:ea typeface="MS PGothic"/>
                <a:cs typeface="Arial"/>
              </a:rPr>
              <a:t>Thành </a:t>
            </a:r>
            <a:r>
              <a:rPr lang="en-US" err="1">
                <a:latin typeface="Arial"/>
                <a:ea typeface="MS PGothic"/>
                <a:cs typeface="Arial"/>
              </a:rPr>
              <a:t>viên</a:t>
            </a:r>
            <a:r>
              <a:rPr lang="en-US">
                <a:latin typeface="Arial"/>
                <a:ea typeface="MS PGothic"/>
                <a:cs typeface="Arial"/>
              </a:rPr>
              <a:t> </a:t>
            </a:r>
            <a:r>
              <a:rPr lang="en-US" err="1">
                <a:latin typeface="Arial"/>
                <a:ea typeface="MS PGothic"/>
                <a:cs typeface="Arial"/>
              </a:rPr>
              <a:t>nhóm</a:t>
            </a:r>
            <a:endParaRPr lang="en-US" err="1"/>
          </a:p>
          <a:p>
            <a:pPr marL="0" indent="0" algn="ctr">
              <a:buNone/>
              <a:defRPr/>
            </a:pPr>
            <a:endParaRPr lang="en-US" sz="1800">
              <a:latin typeface="Arial"/>
              <a:ea typeface="MS PGothic"/>
              <a:cs typeface="Arial"/>
            </a:endParaRPr>
          </a:p>
          <a:p>
            <a:pPr marL="0" indent="0" algn="ctr">
              <a:buNone/>
              <a:defRPr/>
            </a:pPr>
            <a:r>
              <a:rPr lang="en-US" err="1">
                <a:latin typeface="Arial"/>
                <a:ea typeface="MS PGothic"/>
                <a:cs typeface="Arial"/>
              </a:rPr>
              <a:t>Nhóm</a:t>
            </a:r>
            <a:r>
              <a:rPr lang="en-US">
                <a:latin typeface="Arial"/>
                <a:ea typeface="MS PGothic"/>
                <a:cs typeface="Arial"/>
              </a:rPr>
              <a:t> 1</a:t>
            </a:r>
            <a:endParaRPr lang="en-US"/>
          </a:p>
          <a:p>
            <a:pPr lvl="1">
              <a:defRPr/>
            </a:pP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1F4693A-CEA7-4255-943B-AD49ABA06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677" y="2863749"/>
            <a:ext cx="2247640" cy="22476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906724E-8BB1-4B43-863A-2A5AFBCE9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7" t="16316" r="-709" b="526"/>
          <a:stretch/>
        </p:blipFill>
        <p:spPr>
          <a:xfrm>
            <a:off x="6403859" y="2758242"/>
            <a:ext cx="1776219" cy="2252319"/>
          </a:xfrm>
          <a:prstGeom prst="rect">
            <a:avLst/>
          </a:prstGeom>
        </p:spPr>
      </p:pic>
      <p:pic>
        <p:nvPicPr>
          <p:cNvPr id="6" name="Picture 6" descr="A picture containing person, building, outdoor, standing&#10;&#10;Description automatically generated">
            <a:extLst>
              <a:ext uri="{FF2B5EF4-FFF2-40B4-BE49-F238E27FC236}">
                <a16:creationId xmlns:a16="http://schemas.microsoft.com/office/drawing/2014/main" id="{5A0EC7C7-A6D2-4726-9E59-24689D526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28" t="-203" r="2548" b="633"/>
          <a:stretch/>
        </p:blipFill>
        <p:spPr>
          <a:xfrm>
            <a:off x="992567" y="2954008"/>
            <a:ext cx="1715733" cy="1987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54D28-8AED-410A-8383-EFBB53A5CB41}"/>
              </a:ext>
            </a:extLst>
          </p:cNvPr>
          <p:cNvSpPr txBox="1"/>
          <p:nvPr/>
        </p:nvSpPr>
        <p:spPr>
          <a:xfrm>
            <a:off x="169641" y="510367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en-US">
                <a:latin typeface="Arial"/>
                <a:ea typeface="MS PGothic"/>
                <a:cs typeface="Arial"/>
              </a:rPr>
              <a:t>Hoàng Minh Thanh (21C11029)​</a:t>
            </a:r>
            <a:endParaRPr lang="en-US">
              <a:ea typeface="MS P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1E91C-2BCF-4C79-B088-A1E730A8EE71}"/>
              </a:ext>
            </a:extLst>
          </p:cNvPr>
          <p:cNvSpPr txBox="1"/>
          <p:nvPr/>
        </p:nvSpPr>
        <p:spPr>
          <a:xfrm>
            <a:off x="5476057" y="5145051"/>
            <a:ext cx="3270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ea typeface="MS PGothic"/>
              </a:rPr>
              <a:t>Nguyễn </a:t>
            </a:r>
            <a:r>
              <a:rPr lang="en-US" err="1">
                <a:latin typeface="Arial"/>
                <a:ea typeface="MS PGothic"/>
              </a:rPr>
              <a:t>Trần</a:t>
            </a:r>
            <a:r>
              <a:rPr lang="en-US">
                <a:latin typeface="Arial"/>
                <a:ea typeface="MS PGothic"/>
              </a:rPr>
              <a:t> Khánh Nguyên </a:t>
            </a:r>
            <a:endParaRPr lang="en-US">
              <a:ea typeface="MS PGothic"/>
              <a:cs typeface="Calibri" pitchFamily="34" charset="0"/>
            </a:endParaRPr>
          </a:p>
          <a:p>
            <a:pPr algn="ctr"/>
            <a:r>
              <a:rPr lang="en-US">
                <a:latin typeface="Arial"/>
                <a:ea typeface="MS PGothic"/>
              </a:rPr>
              <a:t>(21C11017)</a:t>
            </a:r>
            <a:endParaRPr lang="en-US">
              <a:ea typeface="MS PGothic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F9A05-6ED8-49F6-A7F2-2456799170F3}"/>
              </a:ext>
            </a:extLst>
          </p:cNvPr>
          <p:cNvSpPr txBox="1"/>
          <p:nvPr/>
        </p:nvSpPr>
        <p:spPr>
          <a:xfrm>
            <a:off x="2765956" y="5145051"/>
            <a:ext cx="3270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latin typeface="Arial"/>
                <a:ea typeface="MS PGothic"/>
              </a:rPr>
              <a:t>Trần</a:t>
            </a:r>
            <a:r>
              <a:rPr lang="en-US">
                <a:latin typeface="Arial"/>
                <a:ea typeface="MS PGothic"/>
              </a:rPr>
              <a:t> Hữu Nghĩa</a:t>
            </a:r>
            <a:endParaRPr lang="en-US">
              <a:cs typeface="Calibri" pitchFamily="34" charset="0"/>
            </a:endParaRPr>
          </a:p>
          <a:p>
            <a:pPr algn="ctr"/>
            <a:r>
              <a:rPr lang="en-US">
                <a:latin typeface="Arial"/>
                <a:ea typeface="MS PGothic"/>
              </a:rPr>
              <a:t>(21C12005)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0825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1111753" y="3187"/>
            <a:ext cx="6594465" cy="115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2. Các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Chức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Năng</a:t>
            </a:r>
            <a:endParaRPr lang="en-US" sz="2700" b="1" err="1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663D4-01D6-A7D7-0E2C-3943452AE189}"/>
              </a:ext>
            </a:extLst>
          </p:cNvPr>
          <p:cNvSpPr txBox="1"/>
          <p:nvPr/>
        </p:nvSpPr>
        <p:spPr>
          <a:xfrm>
            <a:off x="406295" y="667633"/>
            <a:ext cx="8572630" cy="5517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 Quản Lí </a:t>
            </a: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Hồ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Sơ</a:t>
            </a:r>
            <a:endParaRPr lang="en-US" sz="2400" b="1">
              <a:solidFill>
                <a:srgbClr val="0070C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Thay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đổi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avatar, email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Quản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lí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danh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bạ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người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thụ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hưởng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các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tài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khoản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ví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chứng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khoán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tiền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cước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hóa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đơn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cần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thanh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toán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Quản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lí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thiết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bị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trình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duyệt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Thay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đổi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giao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diện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ngôn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ngữ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ứng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dụng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03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1111753" y="3187"/>
            <a:ext cx="6594465" cy="115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2. Các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Chức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Năng</a:t>
            </a:r>
            <a:endParaRPr lang="en-US" sz="2700" b="1" err="1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663D4-01D6-A7D7-0E2C-3943452AE189}"/>
              </a:ext>
            </a:extLst>
          </p:cNvPr>
          <p:cNvSpPr txBox="1"/>
          <p:nvPr/>
        </p:nvSpPr>
        <p:spPr>
          <a:xfrm>
            <a:off x="1210049" y="865962"/>
            <a:ext cx="7278274" cy="40403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 Thông Báo</a:t>
            </a:r>
            <a:endParaRPr lang="en-US" sz="2400" b="1">
              <a:solidFill>
                <a:srgbClr val="0070C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Gửi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email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SMS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Thông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báo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trong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ứng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dụng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BD370829-4E63-1548-9B84-B8126207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32" y="4339027"/>
            <a:ext cx="2743200" cy="2271783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E961588-52A5-EBE3-AF08-5F688DA44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0" b="12766"/>
          <a:stretch/>
        </p:blipFill>
        <p:spPr>
          <a:xfrm>
            <a:off x="5538591" y="4566334"/>
            <a:ext cx="2732771" cy="180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68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1111753" y="3187"/>
            <a:ext cx="6594465" cy="115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2. Các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Chức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Năng</a:t>
            </a:r>
            <a:endParaRPr lang="en-US" sz="2700" b="1" err="1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663D4-01D6-A7D7-0E2C-3943452AE189}"/>
              </a:ext>
            </a:extLst>
          </p:cNvPr>
          <p:cNvSpPr txBox="1"/>
          <p:nvPr/>
        </p:nvSpPr>
        <p:spPr>
          <a:xfrm>
            <a:off x="782076" y="1199990"/>
            <a:ext cx="7674932" cy="47790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Phân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Tích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Dữ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Liệu</a:t>
            </a:r>
            <a:endParaRPr lang="en-US" sz="2400" b="1">
              <a:solidFill>
                <a:srgbClr val="0070C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Phân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tích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hành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vi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người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dùng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 -&gt;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Đánh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giá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điểm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tín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dụng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-&gt;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Xác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định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khoản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cho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vay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hoặc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không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cho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vay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Phân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tích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tìm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kiếm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Log,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dò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 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tìm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 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nguyên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nhân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 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lỗi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.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23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2452873" y="236867"/>
            <a:ext cx="5801454" cy="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3. Kiến trúc hệ thống</a:t>
            </a:r>
            <a:endParaRPr lang="en-US" sz="2700" b="1">
              <a:solidFill>
                <a:srgbClr val="0070C0"/>
              </a:solidFill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7E5F2B-8A84-3125-FA1E-C22F5BD44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23" r="165" b="294"/>
          <a:stretch/>
        </p:blipFill>
        <p:spPr>
          <a:xfrm>
            <a:off x="110647" y="1415312"/>
            <a:ext cx="9037537" cy="3099082"/>
          </a:xfrm>
          <a:prstGeom prst="rect">
            <a:avLst/>
          </a:prstGeom>
        </p:spPr>
      </p:pic>
      <p:pic>
        <p:nvPicPr>
          <p:cNvPr id="7" name="Picture 3" descr="Diagram&#10;&#10;Description automatically generated">
            <a:extLst>
              <a:ext uri="{FF2B5EF4-FFF2-40B4-BE49-F238E27FC236}">
                <a16:creationId xmlns:a16="http://schemas.microsoft.com/office/drawing/2014/main" id="{0B80F23B-9351-005E-4A3A-880F393F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167" y="4381794"/>
            <a:ext cx="2450926" cy="19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5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2452873" y="236867"/>
            <a:ext cx="5801454" cy="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3. Kiến trúc hệ thống</a:t>
            </a:r>
            <a:endParaRPr lang="en-US" sz="2700" b="1">
              <a:solidFill>
                <a:srgbClr val="0070C0"/>
              </a:solidFill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49150C03-463A-2827-D595-C608BBFD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02" y="1084979"/>
            <a:ext cx="5874705" cy="5001191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6182DC44-7BD4-0BF5-849E-2988BFD6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277" y="4441677"/>
            <a:ext cx="2743200" cy="144018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E2CA0A9-1879-5FB2-1A96-D5B96F326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56" y="1719227"/>
            <a:ext cx="1208762" cy="716011"/>
          </a:xfrm>
          <a:prstGeom prst="rect">
            <a:avLst/>
          </a:prstGeom>
        </p:spPr>
      </p:pic>
      <p:pic>
        <p:nvPicPr>
          <p:cNvPr id="7" name="Picture 7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0823C419-ABD1-8530-EDE6-ECEBB0FAE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099" y="2633757"/>
            <a:ext cx="1501036" cy="12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6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2452873" y="236867"/>
            <a:ext cx="5801454" cy="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3. Kiến trúc hệ thống</a:t>
            </a:r>
            <a:endParaRPr lang="en-US" sz="2700" b="1">
              <a:solidFill>
                <a:srgbClr val="0070C0"/>
              </a:solidFill>
            </a:endParaRPr>
          </a:p>
        </p:txBody>
      </p:sp>
      <p:pic>
        <p:nvPicPr>
          <p:cNvPr id="3" name="Picture 7" descr="A picture containing outdoor, building, apartment building, tower&#10;&#10;Description automatically generated">
            <a:extLst>
              <a:ext uri="{FF2B5EF4-FFF2-40B4-BE49-F238E27FC236}">
                <a16:creationId xmlns:a16="http://schemas.microsoft.com/office/drawing/2014/main" id="{2F04504C-7373-0890-1B86-5941E391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57" y="1787960"/>
            <a:ext cx="2705100" cy="1695450"/>
          </a:xfrm>
          <a:prstGeom prst="rect">
            <a:avLst/>
          </a:prstGeom>
        </p:spPr>
      </p:pic>
      <p:pic>
        <p:nvPicPr>
          <p:cNvPr id="8" name="Picture 8" descr="A picture containing outdoor, sky, tree, plant&#10;&#10;Description automatically generated">
            <a:extLst>
              <a:ext uri="{FF2B5EF4-FFF2-40B4-BE49-F238E27FC236}">
                <a16:creationId xmlns:a16="http://schemas.microsoft.com/office/drawing/2014/main" id="{5251EBCE-C8AC-BD2C-6835-040E4401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42" y="1397293"/>
            <a:ext cx="2743200" cy="153733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7B0FFF2-2671-4F52-CA12-349EC163C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399" y="3966642"/>
            <a:ext cx="2628900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3D1861-4750-9569-C046-62E588CD3D31}"/>
              </a:ext>
            </a:extLst>
          </p:cNvPr>
          <p:cNvSpPr txBox="1"/>
          <p:nvPr/>
        </p:nvSpPr>
        <p:spPr>
          <a:xfrm>
            <a:off x="1739030" y="35657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MS PGothic"/>
                <a:cs typeface="Calibri"/>
              </a:rPr>
              <a:t>Thiên tai</a:t>
            </a:r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5EB96-B921-D42D-03F1-718C65AAD484}"/>
              </a:ext>
            </a:extLst>
          </p:cNvPr>
          <p:cNvSpPr txBox="1"/>
          <p:nvPr/>
        </p:nvSpPr>
        <p:spPr>
          <a:xfrm>
            <a:off x="2041742" y="5809989"/>
            <a:ext cx="1929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  <a:ea typeface="MS PGothic"/>
                <a:cs typeface="Calibri"/>
              </a:rPr>
              <a:t>Mất</a:t>
            </a:r>
            <a:r>
              <a:rPr lang="en-US">
                <a:latin typeface="Calibri"/>
                <a:ea typeface="MS PGothic"/>
                <a:cs typeface="Calibri"/>
              </a:rPr>
              <a:t> </a:t>
            </a:r>
            <a:r>
              <a:rPr lang="en-US" err="1">
                <a:latin typeface="Calibri"/>
                <a:ea typeface="MS PGothic"/>
                <a:cs typeface="Calibri"/>
              </a:rPr>
              <a:t>điện</a:t>
            </a:r>
            <a:endParaRPr lang="en-US" err="1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39910D-A2B0-59BC-1F21-C61AED126404}"/>
              </a:ext>
            </a:extLst>
          </p:cNvPr>
          <p:cNvSpPr txBox="1"/>
          <p:nvPr/>
        </p:nvSpPr>
        <p:spPr>
          <a:xfrm>
            <a:off x="5496838" y="3430044"/>
            <a:ext cx="26075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MS PGothic"/>
                <a:cs typeface="Calibri"/>
              </a:rPr>
              <a:t>Hacker </a:t>
            </a:r>
            <a:r>
              <a:rPr lang="en-US" err="1">
                <a:latin typeface="Calibri"/>
                <a:ea typeface="MS PGothic"/>
                <a:cs typeface="Calibri"/>
              </a:rPr>
              <a:t>hoặc</a:t>
            </a:r>
            <a:r>
              <a:rPr lang="en-US">
                <a:latin typeface="Calibri"/>
                <a:ea typeface="MS PGothic"/>
                <a:cs typeface="Calibri"/>
              </a:rPr>
              <a:t> </a:t>
            </a:r>
            <a:r>
              <a:rPr lang="en-US" err="1">
                <a:latin typeface="Calibri"/>
                <a:ea typeface="MS PGothic"/>
                <a:cs typeface="Calibri"/>
              </a:rPr>
              <a:t>phá</a:t>
            </a:r>
            <a:r>
              <a:rPr lang="en-US">
                <a:latin typeface="Calibri"/>
                <a:ea typeface="MS PGothic"/>
                <a:cs typeface="Calibri"/>
              </a:rPr>
              <a:t> </a:t>
            </a:r>
            <a:r>
              <a:rPr lang="en-US" err="1">
                <a:latin typeface="Calibri"/>
                <a:ea typeface="MS PGothic"/>
                <a:cs typeface="Calibri"/>
              </a:rPr>
              <a:t>hoại</a:t>
            </a:r>
            <a:endParaRPr lang="en-US" err="1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F8A124-4524-7404-C347-C091D8D6BB10}"/>
              </a:ext>
            </a:extLst>
          </p:cNvPr>
          <p:cNvSpPr txBox="1"/>
          <p:nvPr/>
        </p:nvSpPr>
        <p:spPr>
          <a:xfrm>
            <a:off x="6102263" y="5809989"/>
            <a:ext cx="1929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  <a:ea typeface="MS PGothic"/>
                <a:cs typeface="Calibri"/>
              </a:rPr>
              <a:t>Nhân</a:t>
            </a:r>
            <a:r>
              <a:rPr lang="en-US">
                <a:latin typeface="Calibri"/>
                <a:ea typeface="MS PGothic"/>
                <a:cs typeface="Calibri"/>
              </a:rPr>
              <a:t> </a:t>
            </a:r>
            <a:r>
              <a:rPr lang="en-US" err="1">
                <a:latin typeface="Calibri"/>
                <a:ea typeface="MS PGothic"/>
                <a:cs typeface="Calibri"/>
              </a:rPr>
              <a:t>viên</a:t>
            </a:r>
            <a:r>
              <a:rPr lang="en-US">
                <a:latin typeface="Calibri"/>
                <a:ea typeface="MS PGothic"/>
                <a:cs typeface="Calibri"/>
              </a:rPr>
              <a:t> </a:t>
            </a:r>
            <a:r>
              <a:rPr lang="en-US" err="1">
                <a:latin typeface="Calibri"/>
                <a:ea typeface="MS PGothic"/>
                <a:cs typeface="Calibri"/>
              </a:rPr>
              <a:t>nội</a:t>
            </a:r>
            <a:r>
              <a:rPr lang="en-US">
                <a:latin typeface="Calibri"/>
                <a:ea typeface="MS PGothic"/>
                <a:cs typeface="Calibri"/>
              </a:rPr>
              <a:t> </a:t>
            </a:r>
            <a:r>
              <a:rPr lang="en-US" err="1">
                <a:latin typeface="Calibri"/>
                <a:ea typeface="MS PGothic"/>
                <a:cs typeface="Calibri"/>
              </a:rPr>
              <a:t>bộ</a:t>
            </a:r>
            <a:endParaRPr lang="en-US" err="1">
              <a:cs typeface="Calibri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F02229B-DD87-1897-C838-66EA6A455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071" y="1262519"/>
            <a:ext cx="2743200" cy="2057400"/>
          </a:xfrm>
          <a:prstGeom prst="rect">
            <a:avLst/>
          </a:prstGeom>
        </p:spPr>
      </p:pic>
      <p:pic>
        <p:nvPicPr>
          <p:cNvPr id="17" name="Picture 17" descr="A picture containing text, indoor, working&#10;&#10;Description automatically generated">
            <a:extLst>
              <a:ext uri="{FF2B5EF4-FFF2-40B4-BE49-F238E27FC236}">
                <a16:creationId xmlns:a16="http://schemas.microsoft.com/office/drawing/2014/main" id="{98783880-10B0-9369-80D4-4521EDE8A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290" y="4077447"/>
            <a:ext cx="2158653" cy="1636286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4FE626E-B335-F309-9A7D-ACFF7979E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195" y="3883696"/>
            <a:ext cx="1897695" cy="13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2452873" y="236867"/>
            <a:ext cx="5801454" cy="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3. Kiến trúc hệ thống</a:t>
            </a:r>
            <a:endParaRPr lang="en-US" sz="2700" b="1">
              <a:solidFill>
                <a:srgbClr val="0070C0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A3439B2-3D8A-9087-A13F-9AB74FD1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0" y="921746"/>
            <a:ext cx="7453422" cy="593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439858" y="1683756"/>
            <a:ext cx="2336449" cy="23963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5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Kiến trúc hệ thống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1DCBC68A-B9A2-27BC-486F-066B05DED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816704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156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482600" y="321734"/>
            <a:ext cx="8178799" cy="1135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100" b="1">
                <a:latin typeface="+mj-lt"/>
                <a:ea typeface="+mj-ea"/>
                <a:cs typeface="+mj-cs"/>
              </a:rPr>
              <a:t>3. </a:t>
            </a:r>
            <a:r>
              <a:rPr lang="en-US" sz="3100" b="1" err="1">
                <a:latin typeface="+mj-lt"/>
                <a:ea typeface="+mj-ea"/>
                <a:cs typeface="+mj-cs"/>
              </a:rPr>
              <a:t>Kiến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trúc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hệ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thống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1DCBC68A-B9A2-27BC-486F-066B05DED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175132"/>
              </p:ext>
            </p:extLst>
          </p:nvPr>
        </p:nvGraphicFramePr>
        <p:xfrm>
          <a:off x="2330188" y="1553338"/>
          <a:ext cx="3836444" cy="146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9" name="Picture 109" descr="Logo, company name&#10;&#10;Description automatically generated">
            <a:extLst>
              <a:ext uri="{FF2B5EF4-FFF2-40B4-BE49-F238E27FC236}">
                <a16:creationId xmlns:a16="http://schemas.microsoft.com/office/drawing/2014/main" id="{5271CE5C-460D-52E8-479B-539B0818E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2455" y="3808475"/>
            <a:ext cx="2743200" cy="1266092"/>
          </a:xfrm>
          <a:prstGeom prst="rect">
            <a:avLst/>
          </a:prstGeom>
        </p:spPr>
      </p:pic>
      <p:pic>
        <p:nvPicPr>
          <p:cNvPr id="6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477FA57-A2CB-1C0A-5D75-BF81D37629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76" y="3100150"/>
            <a:ext cx="3139857" cy="1783132"/>
          </a:xfrm>
          <a:prstGeom prst="rect">
            <a:avLst/>
          </a:prstGeom>
        </p:spPr>
      </p:pic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6C27741-7725-FF75-C4A2-745D0F60F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9989" y="4930818"/>
            <a:ext cx="2743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7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computer, screen, iPod&#10;&#10;Description automatically generated">
            <a:extLst>
              <a:ext uri="{FF2B5EF4-FFF2-40B4-BE49-F238E27FC236}">
                <a16:creationId xmlns:a16="http://schemas.microsoft.com/office/drawing/2014/main" id="{70248194-52F8-ADC6-33F7-80062C932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21" y="328308"/>
            <a:ext cx="7188738" cy="5374530"/>
          </a:xfrm>
          <a:prstGeom prst="rect">
            <a:avLst/>
          </a:prstGeom>
        </p:spPr>
      </p:pic>
      <p:pic>
        <p:nvPicPr>
          <p:cNvPr id="7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0C0D17DA-98FA-8B9E-15F1-AA49D160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044" y="3323887"/>
            <a:ext cx="3139857" cy="1783132"/>
          </a:xfrm>
          <a:prstGeom prst="rect">
            <a:avLst/>
          </a:prstGeom>
        </p:spPr>
      </p:pic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52853C5F-AB37-3BAB-B79C-CEEB8EF88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75" y="442608"/>
            <a:ext cx="2743200" cy="18288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7AEE4B-D695-A0B3-FADE-2B8DF760E4C6}"/>
              </a:ext>
            </a:extLst>
          </p:cNvPr>
          <p:cNvSpPr>
            <a:spLocks noGrp="1"/>
          </p:cNvSpPr>
          <p:nvPr/>
        </p:nvSpPr>
        <p:spPr bwMode="auto">
          <a:xfrm>
            <a:off x="1542915" y="49360"/>
            <a:ext cx="8178799" cy="1135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3100" b="1" err="1">
                <a:latin typeface="+mj-lt"/>
                <a:ea typeface="+mj-ea"/>
                <a:cs typeface="+mj-cs"/>
              </a:rPr>
              <a:t>Hệ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thống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sử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dụng</a:t>
            </a:r>
            <a:r>
              <a:rPr lang="en-US" sz="3100" b="1">
                <a:latin typeface="+mj-lt"/>
                <a:ea typeface="+mj-ea"/>
                <a:cs typeface="+mj-cs"/>
              </a:rPr>
              <a:t> Key-Value database</a:t>
            </a:r>
            <a:endParaRPr lang="en-US" sz="3100" b="1">
              <a:latin typeface="Calibri"/>
              <a:ea typeface="+mj-ea"/>
              <a:cs typeface="Calibri"/>
            </a:endParaRPr>
          </a:p>
        </p:txBody>
      </p:sp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92B8A9-DB26-0256-347A-F588DCBA7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75" y="5521496"/>
            <a:ext cx="7451387" cy="10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6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ctrTitle"/>
          </p:nvPr>
        </p:nvSpPr>
        <p:spPr>
          <a:xfrm>
            <a:off x="676906" y="1112616"/>
            <a:ext cx="7781294" cy="1218718"/>
          </a:xfrm>
        </p:spPr>
        <p:txBody>
          <a:bodyPr/>
          <a:lstStyle/>
          <a:p>
            <a:r>
              <a:rPr lang="en-US" altLang="en-US" err="1">
                <a:latin typeface="Arial"/>
                <a:ea typeface="MS PGothic"/>
                <a:cs typeface="Arial"/>
              </a:rPr>
              <a:t>Xây</a:t>
            </a:r>
            <a:r>
              <a:rPr lang="en-US" altLang="en-US">
                <a:latin typeface="Arial"/>
                <a:ea typeface="MS PGothic"/>
                <a:cs typeface="Arial"/>
              </a:rPr>
              <a:t> </a:t>
            </a:r>
            <a:r>
              <a:rPr lang="en-US" altLang="en-US" err="1">
                <a:latin typeface="Arial"/>
                <a:ea typeface="MS PGothic"/>
                <a:cs typeface="Arial"/>
              </a:rPr>
              <a:t>dựng</a:t>
            </a:r>
            <a:r>
              <a:rPr lang="en-US" altLang="en-US">
                <a:latin typeface="Arial"/>
                <a:ea typeface="MS PGothic"/>
                <a:cs typeface="Arial"/>
              </a:rPr>
              <a:t> </a:t>
            </a:r>
            <a:r>
              <a:rPr lang="en-US" altLang="en-US" err="1">
                <a:latin typeface="Arial"/>
                <a:ea typeface="MS PGothic"/>
                <a:cs typeface="Arial"/>
              </a:rPr>
              <a:t>hệ</a:t>
            </a:r>
            <a:r>
              <a:rPr lang="en-US" altLang="en-US">
                <a:latin typeface="Arial"/>
                <a:ea typeface="MS PGothic"/>
                <a:cs typeface="Arial"/>
              </a:rPr>
              <a:t> </a:t>
            </a:r>
            <a:r>
              <a:rPr lang="en-US" altLang="en-US" err="1">
                <a:latin typeface="Arial"/>
                <a:ea typeface="MS PGothic"/>
                <a:cs typeface="Arial"/>
              </a:rPr>
              <a:t>thống</a:t>
            </a:r>
            <a:r>
              <a:rPr lang="en-US" altLang="en-US">
                <a:latin typeface="Arial"/>
                <a:ea typeface="MS PGothic"/>
                <a:cs typeface="Arial"/>
              </a:rPr>
              <a:t> </a:t>
            </a:r>
            <a:r>
              <a:rPr lang="en-US" altLang="en-US" err="1">
                <a:latin typeface="Arial"/>
                <a:ea typeface="MS PGothic"/>
                <a:cs typeface="Arial"/>
              </a:rPr>
              <a:t>ngân</a:t>
            </a:r>
            <a:r>
              <a:rPr lang="en-US" altLang="en-US">
                <a:latin typeface="Arial"/>
                <a:ea typeface="MS PGothic"/>
                <a:cs typeface="Arial"/>
              </a:rPr>
              <a:t> </a:t>
            </a:r>
            <a:r>
              <a:rPr lang="en-US" altLang="en-US" err="1">
                <a:latin typeface="Arial"/>
                <a:ea typeface="MS PGothic"/>
                <a:cs typeface="Arial"/>
              </a:rPr>
              <a:t>hàng</a:t>
            </a:r>
            <a:br>
              <a:rPr lang="en-US" altLang="en-US">
                <a:latin typeface="Arial"/>
                <a:ea typeface="MS PGothic"/>
                <a:cs typeface="Arial"/>
              </a:rPr>
            </a:br>
            <a:r>
              <a:rPr lang="en-US" altLang="en-US">
                <a:latin typeface="Arial"/>
                <a:ea typeface="MS PGothic"/>
                <a:cs typeface="Arial"/>
              </a:rPr>
              <a:t>(Internet Banking)</a:t>
            </a:r>
            <a:endParaRPr lang="en-US" altLang="en-US" err="1"/>
          </a:p>
        </p:txBody>
      </p:sp>
      <p:sp>
        <p:nvSpPr>
          <p:cNvPr id="4099" name="Subtitle 4"/>
          <p:cNvSpPr>
            <a:spLocks noGrp="1"/>
          </p:cNvSpPr>
          <p:nvPr>
            <p:ph type="subTitle" idx="1"/>
          </p:nvPr>
        </p:nvSpPr>
        <p:spPr>
          <a:xfrm>
            <a:off x="1590864" y="2620124"/>
            <a:ext cx="6400800" cy="1480164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2400">
                <a:latin typeface="Arial"/>
                <a:ea typeface="MS PGothic"/>
                <a:cs typeface="Arial"/>
              </a:rPr>
              <a:t>Hoàng Minh Thanh (21C11029)</a:t>
            </a:r>
            <a:endParaRPr lang="en-US" sz="2400"/>
          </a:p>
          <a:p>
            <a:r>
              <a:rPr lang="en-US" altLang="en-US" sz="2400" err="1">
                <a:latin typeface="Arial"/>
                <a:ea typeface="MS PGothic"/>
                <a:cs typeface="Arial"/>
              </a:rPr>
              <a:t>Trần</a:t>
            </a:r>
            <a:r>
              <a:rPr lang="en-US" altLang="en-US" sz="2400">
                <a:latin typeface="Arial"/>
                <a:ea typeface="MS PGothic"/>
                <a:cs typeface="Arial"/>
              </a:rPr>
              <a:t> Hữu Nghĩa (21C12005)</a:t>
            </a:r>
            <a:endParaRPr lang="en-US" altLang="en-US" sz="2400">
              <a:latin typeface="Arial" charset="0"/>
              <a:cs typeface="Arial" charset="0"/>
            </a:endParaRPr>
          </a:p>
          <a:p>
            <a:r>
              <a:rPr lang="en-US" sz="2400">
                <a:latin typeface="Arial"/>
                <a:ea typeface="MS PGothic"/>
                <a:cs typeface="Arial"/>
              </a:rPr>
              <a:t>Nguyễn </a:t>
            </a:r>
            <a:r>
              <a:rPr lang="en-US" sz="2400" err="1">
                <a:latin typeface="Arial"/>
                <a:ea typeface="MS PGothic"/>
                <a:cs typeface="Arial"/>
              </a:rPr>
              <a:t>Trần</a:t>
            </a:r>
            <a:r>
              <a:rPr lang="en-US" sz="2400">
                <a:latin typeface="Arial"/>
                <a:ea typeface="MS PGothic"/>
                <a:cs typeface="Arial"/>
              </a:rPr>
              <a:t> Khánh Nguyên (21C11017)</a:t>
            </a:r>
            <a:endParaRPr lang="en-US" altLang="en-US" sz="24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482600" y="321734"/>
            <a:ext cx="8178799" cy="1135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100" b="1">
                <a:latin typeface="+mj-lt"/>
                <a:ea typeface="+mj-ea"/>
                <a:cs typeface="+mj-cs"/>
              </a:rPr>
              <a:t>3. </a:t>
            </a:r>
            <a:r>
              <a:rPr lang="en-US" sz="3100" b="1" err="1">
                <a:latin typeface="+mj-lt"/>
                <a:ea typeface="+mj-ea"/>
                <a:cs typeface="+mj-cs"/>
              </a:rPr>
              <a:t>Kiến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trúc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hệ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thống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1DCBC68A-B9A2-27BC-486F-066B05DED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539182"/>
              </p:ext>
            </p:extLst>
          </p:nvPr>
        </p:nvGraphicFramePr>
        <p:xfrm>
          <a:off x="2330188" y="1553338"/>
          <a:ext cx="3836444" cy="146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2" name="Picture 42" descr="Logo&#10;&#10;Description automatically generated">
            <a:extLst>
              <a:ext uri="{FF2B5EF4-FFF2-40B4-BE49-F238E27FC236}">
                <a16:creationId xmlns:a16="http://schemas.microsoft.com/office/drawing/2014/main" id="{7C9FDB31-71DA-218C-7FBD-6C9AD149D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236" y="3393636"/>
            <a:ext cx="3244241" cy="1688673"/>
          </a:xfrm>
          <a:prstGeom prst="rect">
            <a:avLst/>
          </a:prstGeom>
        </p:spPr>
      </p:pic>
      <p:pic>
        <p:nvPicPr>
          <p:cNvPr id="43" name="Picture 43" descr="Text, logo&#10;&#10;Description automatically generated">
            <a:extLst>
              <a:ext uri="{FF2B5EF4-FFF2-40B4-BE49-F238E27FC236}">
                <a16:creationId xmlns:a16="http://schemas.microsoft.com/office/drawing/2014/main" id="{FDCE3C51-3C65-6A0B-3DAC-5EBB704AE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7633" y="3932655"/>
            <a:ext cx="2743200" cy="8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8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482600" y="321734"/>
            <a:ext cx="8178799" cy="1135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100" b="1">
                <a:latin typeface="+mj-lt"/>
                <a:ea typeface="+mj-ea"/>
                <a:cs typeface="+mj-cs"/>
              </a:rPr>
              <a:t>3. </a:t>
            </a:r>
            <a:r>
              <a:rPr lang="en-US" sz="3100" b="1" err="1">
                <a:latin typeface="+mj-lt"/>
                <a:ea typeface="+mj-ea"/>
                <a:cs typeface="+mj-cs"/>
              </a:rPr>
              <a:t>Kiến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trúc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hệ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thống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1DCBC68A-B9A2-27BC-486F-066B05DED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3647882"/>
              </p:ext>
            </p:extLst>
          </p:nvPr>
        </p:nvGraphicFramePr>
        <p:xfrm>
          <a:off x="2330188" y="1553338"/>
          <a:ext cx="3836444" cy="146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8" name="Picture 58" descr="A picture containing text, cash machine, silver&#10;&#10;Description automatically generated">
            <a:extLst>
              <a:ext uri="{FF2B5EF4-FFF2-40B4-BE49-F238E27FC236}">
                <a16:creationId xmlns:a16="http://schemas.microsoft.com/office/drawing/2014/main" id="{16B0AF0E-5206-2585-96EB-6E5958AAB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633" y="3220233"/>
            <a:ext cx="2743200" cy="3048000"/>
          </a:xfrm>
          <a:prstGeom prst="rect">
            <a:avLst/>
          </a:prstGeom>
        </p:spPr>
      </p:pic>
      <p:pic>
        <p:nvPicPr>
          <p:cNvPr id="59" name="Picture 5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9B0AB4B-83DE-77D0-B962-0932F4695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852" y="3878763"/>
            <a:ext cx="2743200" cy="1543050"/>
          </a:xfrm>
          <a:prstGeom prst="rect">
            <a:avLst/>
          </a:prstGeom>
        </p:spPr>
      </p:pic>
      <p:pic>
        <p:nvPicPr>
          <p:cNvPr id="61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4A14F61D-C05D-222F-EF7C-C0F3B992DE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5935" y="3242023"/>
            <a:ext cx="3139857" cy="1783132"/>
          </a:xfrm>
          <a:prstGeom prst="rect">
            <a:avLst/>
          </a:prstGeom>
        </p:spPr>
      </p:pic>
      <p:pic>
        <p:nvPicPr>
          <p:cNvPr id="63" name="Picture 75">
            <a:extLst>
              <a:ext uri="{FF2B5EF4-FFF2-40B4-BE49-F238E27FC236}">
                <a16:creationId xmlns:a16="http://schemas.microsoft.com/office/drawing/2014/main" id="{D3DF6C07-90F6-AFC1-5324-784A1AC7CE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8865" y="5179069"/>
            <a:ext cx="1918570" cy="977918"/>
          </a:xfrm>
          <a:prstGeom prst="rect">
            <a:avLst/>
          </a:prstGeom>
        </p:spPr>
      </p:pic>
      <p:pic>
        <p:nvPicPr>
          <p:cNvPr id="6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A6B9022-9A72-3D42-E290-4789B23838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6016" y="5045640"/>
            <a:ext cx="2743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0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482600" y="321734"/>
            <a:ext cx="8178799" cy="1135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100" b="1">
                <a:latin typeface="+mj-lt"/>
                <a:ea typeface="+mj-ea"/>
                <a:cs typeface="+mj-cs"/>
              </a:rPr>
              <a:t>3. </a:t>
            </a:r>
            <a:r>
              <a:rPr lang="en-US" sz="3100" b="1" err="1">
                <a:latin typeface="+mj-lt"/>
                <a:ea typeface="+mj-ea"/>
                <a:cs typeface="+mj-cs"/>
              </a:rPr>
              <a:t>Kiến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trúc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hệ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thống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1DCBC68A-B9A2-27BC-486F-066B05DED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519637"/>
              </p:ext>
            </p:extLst>
          </p:nvPr>
        </p:nvGraphicFramePr>
        <p:xfrm>
          <a:off x="2330188" y="1553338"/>
          <a:ext cx="3836444" cy="146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75">
            <a:extLst>
              <a:ext uri="{FF2B5EF4-FFF2-40B4-BE49-F238E27FC236}">
                <a16:creationId xmlns:a16="http://schemas.microsoft.com/office/drawing/2014/main" id="{FE46FDAD-762E-4D09-F24C-E1C56B152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632" y="3016863"/>
            <a:ext cx="3557391" cy="182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66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482600" y="321734"/>
            <a:ext cx="8178799" cy="1135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100" b="1">
                <a:latin typeface="+mj-lt"/>
                <a:ea typeface="+mj-ea"/>
                <a:cs typeface="+mj-cs"/>
              </a:rPr>
              <a:t>3. </a:t>
            </a:r>
            <a:r>
              <a:rPr lang="en-US" sz="3100" b="1" err="1">
                <a:latin typeface="+mj-lt"/>
                <a:ea typeface="+mj-ea"/>
                <a:cs typeface="+mj-cs"/>
              </a:rPr>
              <a:t>Kiến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trúc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hệ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thống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1DCBC68A-B9A2-27BC-486F-066B05DEDF8C}"/>
              </a:ext>
            </a:extLst>
          </p:cNvPr>
          <p:cNvGraphicFramePr/>
          <p:nvPr/>
        </p:nvGraphicFramePr>
        <p:xfrm>
          <a:off x="2330188" y="1553338"/>
          <a:ext cx="3836444" cy="146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5" name="Picture 45" descr="Logo&#10;&#10;Description automatically generated">
            <a:extLst>
              <a:ext uri="{FF2B5EF4-FFF2-40B4-BE49-F238E27FC236}">
                <a16:creationId xmlns:a16="http://schemas.microsoft.com/office/drawing/2014/main" id="{130F99AE-E2B1-CC63-94AE-0BC105D0F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469" y="3925064"/>
            <a:ext cx="3275556" cy="876337"/>
          </a:xfrm>
          <a:prstGeom prst="rect">
            <a:avLst/>
          </a:prstGeom>
        </p:spPr>
      </p:pic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6250728E-DD08-F54E-000B-23008DBB6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688" y="3106324"/>
            <a:ext cx="3766158" cy="2117159"/>
          </a:xfrm>
          <a:prstGeom prst="rect">
            <a:avLst/>
          </a:prstGeom>
        </p:spPr>
      </p:pic>
      <p:pic>
        <p:nvPicPr>
          <p:cNvPr id="11" name="Picture 144" descr="A picture containing icon&#10;&#10;Description automatically generated">
            <a:extLst>
              <a:ext uri="{FF2B5EF4-FFF2-40B4-BE49-F238E27FC236}">
                <a16:creationId xmlns:a16="http://schemas.microsoft.com/office/drawing/2014/main" id="{6E11828B-BD70-B6D5-F355-7D45A54701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2190" y="4954957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72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482600" y="321734"/>
            <a:ext cx="8178799" cy="1135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100" b="1">
                <a:latin typeface="+mj-lt"/>
                <a:ea typeface="+mj-ea"/>
                <a:cs typeface="+mj-cs"/>
              </a:rPr>
              <a:t>3. </a:t>
            </a:r>
            <a:r>
              <a:rPr lang="en-US" sz="3100" b="1" err="1">
                <a:latin typeface="+mj-lt"/>
                <a:ea typeface="+mj-ea"/>
                <a:cs typeface="+mj-cs"/>
              </a:rPr>
              <a:t>Kiến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trúc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hệ</a:t>
            </a:r>
            <a:r>
              <a:rPr lang="en-US" sz="3100" b="1">
                <a:latin typeface="+mj-lt"/>
                <a:ea typeface="+mj-ea"/>
                <a:cs typeface="+mj-cs"/>
              </a:rPr>
              <a:t> </a:t>
            </a:r>
            <a:r>
              <a:rPr lang="en-US" sz="3100" b="1" err="1">
                <a:latin typeface="+mj-lt"/>
                <a:ea typeface="+mj-ea"/>
                <a:cs typeface="+mj-cs"/>
              </a:rPr>
              <a:t>thống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1DCBC68A-B9A2-27BC-486F-066B05DED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4428271"/>
              </p:ext>
            </p:extLst>
          </p:nvPr>
        </p:nvGraphicFramePr>
        <p:xfrm>
          <a:off x="2351065" y="1459393"/>
          <a:ext cx="3836444" cy="146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5" name="Picture 145">
            <a:extLst>
              <a:ext uri="{FF2B5EF4-FFF2-40B4-BE49-F238E27FC236}">
                <a16:creationId xmlns:a16="http://schemas.microsoft.com/office/drawing/2014/main" id="{146F4483-CF2F-4EA5-FFC7-97F47E2EF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270" y="3302435"/>
            <a:ext cx="2839233" cy="740080"/>
          </a:xfrm>
          <a:prstGeom prst="rect">
            <a:avLst/>
          </a:prstGeom>
        </p:spPr>
      </p:pic>
      <p:pic>
        <p:nvPicPr>
          <p:cNvPr id="146" name="Picture 146">
            <a:extLst>
              <a:ext uri="{FF2B5EF4-FFF2-40B4-BE49-F238E27FC236}">
                <a16:creationId xmlns:a16="http://schemas.microsoft.com/office/drawing/2014/main" id="{60A2E1AE-141B-6DAE-174D-365EC301D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1228" y="5031940"/>
            <a:ext cx="2752725" cy="1762125"/>
          </a:xfrm>
          <a:prstGeom prst="rect">
            <a:avLst/>
          </a:prstGeom>
        </p:spPr>
      </p:pic>
      <p:pic>
        <p:nvPicPr>
          <p:cNvPr id="147" name="Picture 147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98693461-1E1D-ED6E-EF0A-AA6FF78069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8127" y="4723111"/>
            <a:ext cx="2743200" cy="1775012"/>
          </a:xfrm>
          <a:prstGeom prst="rect">
            <a:avLst/>
          </a:prstGeom>
        </p:spPr>
      </p:pic>
      <p:pic>
        <p:nvPicPr>
          <p:cNvPr id="151" name="Picture 151" descr="A picture containing logo&#10;&#10;Description automatically generated">
            <a:extLst>
              <a:ext uri="{FF2B5EF4-FFF2-40B4-BE49-F238E27FC236}">
                <a16:creationId xmlns:a16="http://schemas.microsoft.com/office/drawing/2014/main" id="{C20A5470-F37C-C80E-D85B-94BC5182C3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441" y="3056350"/>
            <a:ext cx="2743200" cy="1371600"/>
          </a:xfrm>
          <a:prstGeom prst="rect">
            <a:avLst/>
          </a:prstGeom>
        </p:spPr>
      </p:pic>
      <p:pic>
        <p:nvPicPr>
          <p:cNvPr id="152" name="Picture 15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16D8195-2C21-D3E8-2670-46557B887F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08" y="4228265"/>
            <a:ext cx="3150295" cy="16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8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2452873" y="236867"/>
            <a:ext cx="5801454" cy="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4. Kỹ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Thuật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Nâng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Cao Hiệu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Suất</a:t>
            </a:r>
            <a:endParaRPr lang="en-US" sz="2700" b="1">
              <a:solidFill>
                <a:srgbClr val="0070C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CF449A8-1E28-08D2-4591-2067366CE5A8}"/>
              </a:ext>
            </a:extLst>
          </p:cNvPr>
          <p:cNvSpPr>
            <a:spLocks noGrp="1"/>
          </p:cNvSpPr>
          <p:nvPr/>
        </p:nvSpPr>
        <p:spPr bwMode="auto">
          <a:xfrm>
            <a:off x="586933" y="1122455"/>
            <a:ext cx="5564920" cy="2998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latin typeface="Arial"/>
                <a:ea typeface="MS PGothic"/>
                <a:cs typeface="Arial"/>
              </a:rPr>
              <a:t>Thiết</a:t>
            </a:r>
            <a:r>
              <a:rPr lang="en-US" sz="2400" b="1"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latin typeface="Arial"/>
                <a:ea typeface="MS PGothic"/>
                <a:cs typeface="Arial"/>
              </a:rPr>
              <a:t>kế</a:t>
            </a:r>
            <a:r>
              <a:rPr lang="en-US" sz="2400" b="1"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latin typeface="Arial"/>
                <a:ea typeface="MS PGothic"/>
                <a:cs typeface="Arial"/>
              </a:rPr>
              <a:t>tối</a:t>
            </a:r>
            <a:r>
              <a:rPr lang="en-US" sz="2400" b="1"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latin typeface="Arial"/>
                <a:ea typeface="MS PGothic"/>
                <a:cs typeface="Arial"/>
              </a:rPr>
              <a:t>ưu</a:t>
            </a:r>
            <a:r>
              <a:rPr lang="en-US" sz="2400" b="1">
                <a:latin typeface="Arial"/>
                <a:ea typeface="MS PGothic"/>
                <a:cs typeface="Arial"/>
              </a:rPr>
              <a:t>:</a:t>
            </a:r>
            <a:endParaRPr lang="en-US" altLang="en-US" sz="2400" b="1">
              <a:latin typeface="Arial"/>
              <a:ea typeface="MS PGothic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US" sz="1800" err="1">
                <a:latin typeface="Arial"/>
                <a:ea typeface="MS PGothic"/>
                <a:cs typeface="Arial"/>
              </a:rPr>
              <a:t>Đối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với</a:t>
            </a:r>
            <a:r>
              <a:rPr lang="en-US" sz="1800">
                <a:latin typeface="Arial"/>
                <a:ea typeface="MS PGothic"/>
                <a:cs typeface="Arial"/>
              </a:rPr>
              <a:t> CSDL </a:t>
            </a:r>
            <a:r>
              <a:rPr lang="en-US" sz="1800" err="1">
                <a:latin typeface="Arial"/>
                <a:ea typeface="MS PGothic"/>
                <a:cs typeface="Arial"/>
              </a:rPr>
              <a:t>quan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hệ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việc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thiết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kế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tránh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bị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trùng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lặp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dữ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liệu</a:t>
            </a:r>
            <a:r>
              <a:rPr lang="en-US" sz="1800">
                <a:latin typeface="Arial"/>
                <a:ea typeface="MS PGothic"/>
                <a:cs typeface="Arial"/>
              </a:rPr>
              <a:t> ở </a:t>
            </a:r>
            <a:r>
              <a:rPr lang="en-US" sz="1800" err="1">
                <a:latin typeface="Arial"/>
                <a:ea typeface="MS PGothic"/>
                <a:cs typeface="Arial"/>
              </a:rPr>
              <a:t>các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bảng</a:t>
            </a:r>
            <a:r>
              <a:rPr lang="en-US" sz="1800">
                <a:latin typeface="Arial"/>
                <a:ea typeface="MS PGothic"/>
                <a:cs typeface="Arial"/>
              </a:rPr>
              <a:t>, </a:t>
            </a:r>
            <a:r>
              <a:rPr lang="en-US" sz="1800" err="1">
                <a:latin typeface="Arial"/>
                <a:ea typeface="MS PGothic"/>
                <a:cs typeface="Arial"/>
              </a:rPr>
              <a:t>dẫn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đến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dư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thừa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làm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giảm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hiệu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suất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của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hệ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thống</a:t>
            </a:r>
            <a:endParaRPr lang="en-US" altLang="en-US" sz="1800">
              <a:latin typeface="Arial"/>
              <a:ea typeface="MS PGothic"/>
              <a:cs typeface="Arial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latin typeface="Arial"/>
                <a:ea typeface="MS PGothic"/>
                <a:cs typeface="Arial"/>
              </a:rPr>
              <a:t>Dùng</a:t>
            </a:r>
            <a:r>
              <a:rPr lang="en-US" sz="2400" b="1">
                <a:latin typeface="Arial"/>
                <a:ea typeface="MS PGothic"/>
                <a:cs typeface="Arial"/>
              </a:rPr>
              <a:t> Index : </a:t>
            </a:r>
            <a:r>
              <a:rPr lang="en-US" sz="1800" err="1">
                <a:latin typeface="Arial"/>
                <a:ea typeface="MS PGothic"/>
                <a:cs typeface="Arial"/>
              </a:rPr>
              <a:t>Đánh</a:t>
            </a:r>
            <a:r>
              <a:rPr lang="en-US" sz="1800">
                <a:latin typeface="Arial"/>
                <a:ea typeface="MS PGothic"/>
                <a:cs typeface="Arial"/>
              </a:rPr>
              <a:t> index </a:t>
            </a:r>
            <a:r>
              <a:rPr lang="en-US" sz="1800" err="1">
                <a:latin typeface="Arial"/>
                <a:ea typeface="MS PGothic"/>
                <a:cs typeface="Arial"/>
              </a:rPr>
              <a:t>cho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những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dữ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liệu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phù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hợp</a:t>
            </a:r>
            <a:r>
              <a:rPr lang="en-US" sz="1800">
                <a:latin typeface="Arial"/>
                <a:ea typeface="MS PGothic"/>
                <a:cs typeface="Arial"/>
              </a:rPr>
              <a:t>, </a:t>
            </a:r>
            <a:r>
              <a:rPr lang="en-US" sz="1800" err="1">
                <a:latin typeface="Arial"/>
                <a:ea typeface="MS PGothic"/>
                <a:cs typeface="Arial"/>
              </a:rPr>
              <a:t>và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không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phải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lúc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nào</a:t>
            </a:r>
            <a:r>
              <a:rPr lang="en-US" sz="1800">
                <a:latin typeface="Arial"/>
                <a:ea typeface="MS PGothic"/>
                <a:cs typeface="Arial"/>
              </a:rPr>
              <a:t> index </a:t>
            </a:r>
            <a:r>
              <a:rPr lang="en-US" sz="1800" err="1">
                <a:latin typeface="Arial"/>
                <a:ea typeface="MS PGothic"/>
                <a:cs typeface="Arial"/>
              </a:rPr>
              <a:t>cũng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giúp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hệ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thống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nhanh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hơn</a:t>
            </a:r>
            <a:endParaRPr lang="en-US" sz="1800">
              <a:latin typeface="Arial"/>
              <a:ea typeface="MS PGothic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5ECE806-EFBD-C27C-971C-323ADA2C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784" y="1117948"/>
            <a:ext cx="2743200" cy="2743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DE30A7-F8A3-E5D3-DD65-8A7141D3B93B}"/>
              </a:ext>
            </a:extLst>
          </p:cNvPr>
          <p:cNvSpPr>
            <a:spLocks noGrp="1"/>
          </p:cNvSpPr>
          <p:nvPr/>
        </p:nvSpPr>
        <p:spPr bwMode="auto">
          <a:xfrm>
            <a:off x="482549" y="4253961"/>
            <a:ext cx="7683906" cy="192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latin typeface="Arial"/>
                <a:ea typeface="MS PGothic"/>
                <a:cs typeface="Arial"/>
              </a:rPr>
              <a:t>Tối</a:t>
            </a:r>
            <a:r>
              <a:rPr lang="en-US" sz="2400" b="1"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latin typeface="Arial"/>
                <a:ea typeface="MS PGothic"/>
                <a:cs typeface="Arial"/>
              </a:rPr>
              <a:t>ưu</a:t>
            </a:r>
            <a:r>
              <a:rPr lang="en-US" sz="2400" b="1"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latin typeface="Arial"/>
                <a:ea typeface="MS PGothic"/>
                <a:cs typeface="Arial"/>
              </a:rPr>
              <a:t>truy</a:t>
            </a:r>
            <a:r>
              <a:rPr lang="en-US" sz="2400" b="1"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latin typeface="Arial"/>
                <a:ea typeface="MS PGothic"/>
                <a:cs typeface="Arial"/>
              </a:rPr>
              <a:t>vấn</a:t>
            </a:r>
            <a:r>
              <a:rPr lang="en-US" sz="2400" b="1">
                <a:latin typeface="Arial"/>
                <a:ea typeface="MS PGothic"/>
                <a:cs typeface="Arial"/>
              </a:rPr>
              <a:t> : </a:t>
            </a:r>
            <a:r>
              <a:rPr lang="en-US" sz="1800">
                <a:latin typeface="Arial"/>
                <a:ea typeface="MS PGothic"/>
                <a:cs typeface="Arial"/>
              </a:rPr>
              <a:t>Trong </a:t>
            </a:r>
            <a:r>
              <a:rPr lang="en-US" sz="1800" err="1">
                <a:latin typeface="Arial"/>
                <a:ea typeface="MS PGothic"/>
                <a:cs typeface="Arial"/>
              </a:rPr>
              <a:t>các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câu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truy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vấn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cần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phải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sắp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xếp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những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thuộc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tính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theo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một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thứ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tự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phù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hợp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cũng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sẽ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làm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cho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hệ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thống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hoạt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động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nhanh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hơn</a:t>
            </a:r>
            <a:r>
              <a:rPr lang="en-US" sz="1800">
                <a:latin typeface="Arial"/>
                <a:ea typeface="MS PGothic"/>
                <a:cs typeface="Arial"/>
              </a:rPr>
              <a:t>. </a:t>
            </a:r>
            <a:r>
              <a:rPr lang="en-US" sz="1800" err="1">
                <a:latin typeface="Arial"/>
                <a:ea typeface="MS PGothic"/>
                <a:cs typeface="Arial"/>
              </a:rPr>
              <a:t>Tránh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việc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viết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những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câu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truy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vấn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trong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các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vòng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lặp</a:t>
            </a:r>
            <a:endParaRPr lang="en-US" sz="1800">
              <a:latin typeface="Arial"/>
              <a:ea typeface="MS P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042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2452873" y="236867"/>
            <a:ext cx="5801454" cy="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4. Kỹ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Thuật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Nâng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Cao Hiệu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Suất</a:t>
            </a:r>
            <a:endParaRPr lang="en-US" sz="2700" b="1">
              <a:solidFill>
                <a:srgbClr val="0070C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CF449A8-1E28-08D2-4591-2067366CE5A8}"/>
              </a:ext>
            </a:extLst>
          </p:cNvPr>
          <p:cNvSpPr>
            <a:spLocks noGrp="1"/>
          </p:cNvSpPr>
          <p:nvPr/>
        </p:nvSpPr>
        <p:spPr bwMode="auto">
          <a:xfrm>
            <a:off x="586933" y="1122455"/>
            <a:ext cx="8059686" cy="474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>
              <a:buFont typeface="Arial"/>
              <a:buChar char="•"/>
            </a:pPr>
            <a:r>
              <a:rPr lang="en-US" sz="2400" b="1"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latin typeface="Arial"/>
                <a:ea typeface="MS PGothic"/>
                <a:cs typeface="Arial"/>
              </a:rPr>
              <a:t>Sử</a:t>
            </a:r>
            <a:r>
              <a:rPr lang="en-US" sz="2400" b="1"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latin typeface="Arial"/>
                <a:ea typeface="MS PGothic"/>
                <a:cs typeface="Arial"/>
              </a:rPr>
              <a:t>dụng</a:t>
            </a:r>
            <a:r>
              <a:rPr lang="en-US" sz="2400" b="1">
                <a:latin typeface="Arial"/>
                <a:ea typeface="MS PGothic"/>
                <a:cs typeface="Arial"/>
              </a:rPr>
              <a:t> partition</a:t>
            </a:r>
            <a:r>
              <a:rPr lang="en-US" sz="2400">
                <a:latin typeface="Arial"/>
                <a:ea typeface="MS PGothic"/>
                <a:cs typeface="Arial"/>
              </a:rPr>
              <a:t>: </a:t>
            </a:r>
            <a:r>
              <a:rPr lang="en-US" sz="1800" err="1">
                <a:latin typeface="Arial"/>
                <a:ea typeface="MS PGothic"/>
                <a:cs typeface="Arial"/>
              </a:rPr>
              <a:t>Dùng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để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phân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cụm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các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dữ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liệu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thành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các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dữ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nhóm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dữ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liệu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khác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nhau</a:t>
            </a:r>
            <a:endParaRPr lang="en-US" altLang="en-US" sz="2400" b="1" err="1">
              <a:latin typeface="Arial"/>
              <a:ea typeface="MS PGothic"/>
              <a:cs typeface="Arial"/>
            </a:endParaRPr>
          </a:p>
          <a:p>
            <a:pPr algn="l">
              <a:lnSpc>
                <a:spcPct val="150000"/>
              </a:lnSpc>
            </a:pPr>
            <a:endParaRPr lang="en-US" sz="2400" b="1">
              <a:latin typeface="Arial"/>
              <a:ea typeface="MS PGothic"/>
              <a:cs typeface="Arial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latin typeface="Arial"/>
                <a:ea typeface="MS PGothic"/>
                <a:cs typeface="Arial"/>
              </a:rPr>
              <a:t> Rollback transaction: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Đảm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bảo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tính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nhất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quán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của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một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giao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dịch</a:t>
            </a:r>
            <a:r>
              <a:rPr lang="en-US" sz="1800">
                <a:latin typeface="Arial"/>
                <a:ea typeface="MS PGothic"/>
                <a:cs typeface="Arial"/>
              </a:rPr>
              <a:t>, </a:t>
            </a:r>
            <a:r>
              <a:rPr lang="en-US" sz="1800" err="1">
                <a:latin typeface="Arial"/>
                <a:ea typeface="MS PGothic"/>
                <a:cs typeface="Arial"/>
              </a:rPr>
              <a:t>khi</a:t>
            </a:r>
            <a:r>
              <a:rPr lang="en-US" sz="1800">
                <a:latin typeface="Arial"/>
                <a:ea typeface="MS PGothic"/>
                <a:cs typeface="Arial"/>
              </a:rPr>
              <a:t> A </a:t>
            </a:r>
            <a:r>
              <a:rPr lang="en-US" sz="1800" err="1">
                <a:latin typeface="Arial"/>
                <a:ea typeface="MS PGothic"/>
                <a:cs typeface="Arial"/>
              </a:rPr>
              <a:t>chuyển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tiền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cho</a:t>
            </a:r>
            <a:r>
              <a:rPr lang="en-US" sz="1800">
                <a:latin typeface="Arial"/>
                <a:ea typeface="MS PGothic"/>
                <a:cs typeface="Arial"/>
              </a:rPr>
              <a:t> B </a:t>
            </a:r>
            <a:r>
              <a:rPr lang="en-US" sz="1800" err="1">
                <a:latin typeface="Arial"/>
                <a:ea typeface="MS PGothic"/>
                <a:cs typeface="Arial"/>
              </a:rPr>
              <a:t>thì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chỉ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có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thể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cùng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cộng</a:t>
            </a:r>
            <a:r>
              <a:rPr lang="en-US" sz="1800">
                <a:latin typeface="Arial"/>
                <a:ea typeface="MS PGothic"/>
                <a:cs typeface="Arial"/>
              </a:rPr>
              <a:t>, </a:t>
            </a:r>
            <a:r>
              <a:rPr lang="en-US" sz="1800" err="1">
                <a:latin typeface="Arial"/>
                <a:ea typeface="MS PGothic"/>
                <a:cs typeface="Arial"/>
              </a:rPr>
              <a:t>cùng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trừ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tiền</a:t>
            </a:r>
            <a:endParaRPr lang="en-US"/>
          </a:p>
          <a:p>
            <a:pPr algn="l"/>
            <a:endParaRPr lang="en-US" sz="2400" b="1">
              <a:latin typeface="Arial"/>
              <a:ea typeface="MS PGothic"/>
              <a:cs typeface="Arial"/>
            </a:endParaRPr>
          </a:p>
          <a:p>
            <a:pPr algn="l">
              <a:buFont typeface="Arial"/>
              <a:buChar char="•"/>
            </a:pPr>
            <a:r>
              <a:rPr lang="en-US" sz="2400" b="1">
                <a:latin typeface="Arial"/>
                <a:ea typeface="MS PGothic"/>
                <a:cs typeface="Arial"/>
              </a:rPr>
              <a:t> Bảo </a:t>
            </a:r>
            <a:r>
              <a:rPr lang="en-US" sz="2400" b="1" err="1">
                <a:latin typeface="Arial"/>
                <a:ea typeface="MS PGothic"/>
                <a:cs typeface="Arial"/>
              </a:rPr>
              <a:t>mật</a:t>
            </a:r>
            <a:r>
              <a:rPr lang="en-US" sz="2400" b="1">
                <a:latin typeface="Arial"/>
                <a:ea typeface="MS PGothic"/>
                <a:cs typeface="Arial"/>
              </a:rPr>
              <a:t> : </a:t>
            </a:r>
            <a:r>
              <a:rPr lang="en-US" sz="1800" err="1">
                <a:latin typeface="Arial"/>
                <a:ea typeface="MS PGothic"/>
                <a:cs typeface="Arial"/>
              </a:rPr>
              <a:t>Kiểm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tra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kỹ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lưỡng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các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truy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vấn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đến</a:t>
            </a:r>
            <a:r>
              <a:rPr lang="en-US" sz="1800">
                <a:latin typeface="Arial"/>
                <a:ea typeface="MS PGothic"/>
                <a:cs typeface="Arial"/>
              </a:rPr>
              <a:t> MySQL </a:t>
            </a:r>
            <a:r>
              <a:rPr lang="en-US" sz="1800" err="1">
                <a:latin typeface="Arial"/>
                <a:ea typeface="MS PGothic"/>
                <a:cs typeface="Arial"/>
              </a:rPr>
              <a:t>không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bị</a:t>
            </a:r>
            <a:r>
              <a:rPr lang="en-US" sz="1800">
                <a:latin typeface="Arial"/>
                <a:ea typeface="MS PGothic"/>
                <a:cs typeface="Arial"/>
              </a:rPr>
              <a:t> SQL injection</a:t>
            </a:r>
            <a:endParaRPr lang="en-US">
              <a:latin typeface="Arial"/>
              <a:ea typeface="MS PGothic"/>
              <a:cs typeface="Arial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CC4D032-2DFA-6FA0-1898-9B053D4C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1208762"/>
            <a:ext cx="3369501" cy="16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62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2452873" y="236867"/>
            <a:ext cx="5801454" cy="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4. Kỹ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Thuật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Nâng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Cao Hiệu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Suất</a:t>
            </a:r>
            <a:endParaRPr lang="en-US" sz="2700" b="1">
              <a:solidFill>
                <a:srgbClr val="0070C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CF449A8-1E28-08D2-4591-2067366CE5A8}"/>
              </a:ext>
            </a:extLst>
          </p:cNvPr>
          <p:cNvSpPr>
            <a:spLocks noGrp="1"/>
          </p:cNvSpPr>
          <p:nvPr/>
        </p:nvSpPr>
        <p:spPr bwMode="auto">
          <a:xfrm>
            <a:off x="597371" y="1686125"/>
            <a:ext cx="4458455" cy="185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latin typeface="Arial"/>
                <a:ea typeface="MS PGothic"/>
                <a:cs typeface="Arial"/>
              </a:rPr>
              <a:t>Toàn</a:t>
            </a:r>
            <a:r>
              <a:rPr lang="en-US" sz="2400" b="1"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latin typeface="Arial"/>
                <a:ea typeface="MS PGothic"/>
                <a:cs typeface="Arial"/>
              </a:rPr>
              <a:t>vẹn</a:t>
            </a:r>
            <a:r>
              <a:rPr lang="en-US" sz="2400" b="1"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latin typeface="Arial"/>
                <a:ea typeface="MS PGothic"/>
                <a:cs typeface="Arial"/>
              </a:rPr>
              <a:t>dữ</a:t>
            </a:r>
            <a:r>
              <a:rPr lang="en-US" sz="2400" b="1">
                <a:latin typeface="Arial"/>
                <a:ea typeface="MS PGothic"/>
                <a:cs typeface="Arial"/>
              </a:rPr>
              <a:t> </a:t>
            </a:r>
            <a:r>
              <a:rPr lang="en-US" sz="2400" b="1" err="1">
                <a:latin typeface="Arial"/>
                <a:ea typeface="MS PGothic"/>
                <a:cs typeface="Arial"/>
              </a:rPr>
              <a:t>liệu</a:t>
            </a:r>
            <a:r>
              <a:rPr lang="en-US" sz="2400" b="1">
                <a:latin typeface="Arial"/>
                <a:ea typeface="MS PGothic"/>
                <a:cs typeface="Arial"/>
              </a:rPr>
              <a:t>: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Đảm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bảo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lưu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trữ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toàn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vẹn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dữ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liệu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bằng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cách</a:t>
            </a:r>
            <a:r>
              <a:rPr lang="en-US" sz="1800">
                <a:latin typeface="Arial"/>
                <a:ea typeface="MS PGothic"/>
                <a:cs typeface="Arial"/>
              </a:rPr>
              <a:t> backup, </a:t>
            </a:r>
            <a:r>
              <a:rPr lang="en-US" sz="1800" err="1">
                <a:latin typeface="Arial"/>
                <a:ea typeface="MS PGothic"/>
                <a:cs typeface="Arial"/>
              </a:rPr>
              <a:t>sao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lưu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trên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nhiều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vùng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khác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nhau</a:t>
            </a:r>
            <a:r>
              <a:rPr lang="en-US" sz="1800">
                <a:latin typeface="Arial"/>
                <a:ea typeface="MS PGothic"/>
                <a:cs typeface="Arial"/>
              </a:rPr>
              <a:t>..</a:t>
            </a:r>
            <a:endParaRPr lang="en-US">
              <a:latin typeface="Arial"/>
              <a:ea typeface="MS PGothic"/>
              <a:cs typeface="Arial"/>
            </a:endParaRPr>
          </a:p>
          <a:p>
            <a:pPr algn="l">
              <a:lnSpc>
                <a:spcPct val="150000"/>
              </a:lnSpc>
            </a:pPr>
            <a:endParaRPr lang="en-US" sz="180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AEAD4B4-B65B-2975-7D3C-96456D38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41" y="1394924"/>
            <a:ext cx="3411254" cy="1917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A7F2868-84E5-2880-8A02-D90C62EB1EF5}"/>
              </a:ext>
            </a:extLst>
          </p:cNvPr>
          <p:cNvSpPr>
            <a:spLocks noGrp="1"/>
          </p:cNvSpPr>
          <p:nvPr/>
        </p:nvSpPr>
        <p:spPr bwMode="auto">
          <a:xfrm>
            <a:off x="712192" y="3429329"/>
            <a:ext cx="7913550" cy="215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latin typeface="Arial"/>
                <a:ea typeface="MS PGothic"/>
                <a:cs typeface="Arial"/>
              </a:rPr>
              <a:t>Phân</a:t>
            </a:r>
            <a:r>
              <a:rPr lang="en-US" sz="2400" b="1"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latin typeface="Arial"/>
                <a:ea typeface="MS PGothic"/>
                <a:cs typeface="Arial"/>
              </a:rPr>
              <a:t>cụm</a:t>
            </a:r>
            <a:r>
              <a:rPr lang="en-US" sz="2400" b="1">
                <a:latin typeface="Arial"/>
                <a:ea typeface="MS PGothic"/>
                <a:cs typeface="Arial"/>
              </a:rPr>
              <a:t>, </a:t>
            </a:r>
            <a:r>
              <a:rPr lang="en-US" sz="2400" b="1" err="1">
                <a:latin typeface="Arial"/>
                <a:ea typeface="MS PGothic"/>
                <a:cs typeface="Arial"/>
              </a:rPr>
              <a:t>phân</a:t>
            </a:r>
            <a:r>
              <a:rPr lang="en-US" sz="2400" b="1"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latin typeface="Arial"/>
                <a:ea typeface="MS PGothic"/>
                <a:cs typeface="Arial"/>
              </a:rPr>
              <a:t>tán</a:t>
            </a:r>
            <a:r>
              <a:rPr lang="en-US" sz="2400" b="1"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latin typeface="Arial"/>
                <a:ea typeface="MS PGothic"/>
                <a:cs typeface="Arial"/>
              </a:rPr>
              <a:t>hệ</a:t>
            </a:r>
            <a:r>
              <a:rPr lang="en-US" sz="2400" b="1"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latin typeface="Arial"/>
                <a:ea typeface="MS PGothic"/>
                <a:cs typeface="Arial"/>
              </a:rPr>
              <a:t>thống</a:t>
            </a:r>
            <a:r>
              <a:rPr lang="en-US" sz="2400" b="1">
                <a:latin typeface="Arial"/>
                <a:ea typeface="MS PGothic"/>
                <a:cs typeface="Arial"/>
              </a:rPr>
              <a:t>:</a:t>
            </a:r>
            <a:r>
              <a:rPr lang="en-US" sz="1800" b="1">
                <a:latin typeface="Arial"/>
                <a:ea typeface="MS PGothic"/>
                <a:cs typeface="Arial"/>
              </a:rPr>
              <a:t> </a:t>
            </a:r>
            <a:r>
              <a:rPr lang="en-US" sz="1800">
                <a:latin typeface="Arial"/>
                <a:ea typeface="MS PGothic"/>
                <a:cs typeface="Arial"/>
              </a:rPr>
              <a:t>Khi </a:t>
            </a:r>
            <a:r>
              <a:rPr lang="en-US" sz="1800" err="1">
                <a:latin typeface="Arial"/>
                <a:ea typeface="MS PGothic"/>
                <a:cs typeface="Arial"/>
              </a:rPr>
              <a:t>hệ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thống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trở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lên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lớn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hơn</a:t>
            </a:r>
            <a:r>
              <a:rPr lang="en-US" sz="1800">
                <a:latin typeface="Arial"/>
                <a:ea typeface="MS PGothic"/>
                <a:cs typeface="Arial"/>
              </a:rPr>
              <a:t>, </a:t>
            </a:r>
            <a:br>
              <a:rPr lang="en-US" sz="1800">
                <a:latin typeface="Arial"/>
                <a:ea typeface="MS PGothic"/>
                <a:cs typeface="Arial"/>
              </a:rPr>
            </a:br>
            <a:r>
              <a:rPr lang="en-US" sz="1800" err="1">
                <a:latin typeface="Arial"/>
                <a:ea typeface="MS PGothic"/>
                <a:cs typeface="Arial"/>
              </a:rPr>
              <a:t>số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lượng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dữ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liệu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lưu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trong</a:t>
            </a:r>
            <a:r>
              <a:rPr lang="en-US" sz="1800">
                <a:latin typeface="Arial"/>
                <a:ea typeface="MS PGothic"/>
                <a:cs typeface="Arial"/>
              </a:rPr>
              <a:t> CSDL </a:t>
            </a:r>
            <a:r>
              <a:rPr lang="en-US" sz="1800" err="1">
                <a:latin typeface="Arial"/>
                <a:ea typeface="MS PGothic"/>
                <a:cs typeface="Arial"/>
              </a:rPr>
              <a:t>nhiều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hơn</a:t>
            </a:r>
            <a:r>
              <a:rPr lang="en-US" sz="1800">
                <a:latin typeface="Arial"/>
                <a:ea typeface="MS PGothic"/>
                <a:cs typeface="Arial"/>
              </a:rPr>
              <a:t>, </a:t>
            </a:r>
            <a:r>
              <a:rPr lang="en-US" sz="1800" err="1">
                <a:latin typeface="Arial"/>
                <a:ea typeface="MS PGothic"/>
                <a:cs typeface="Arial"/>
              </a:rPr>
              <a:t>cần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tận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dụng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các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kỹ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thuật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br>
              <a:rPr lang="en-US"/>
            </a:br>
            <a:r>
              <a:rPr lang="en-US" sz="1800" err="1">
                <a:latin typeface="Arial"/>
                <a:ea typeface="MS PGothic"/>
                <a:cs typeface="Arial"/>
              </a:rPr>
              <a:t>Sharding</a:t>
            </a:r>
            <a:r>
              <a:rPr lang="en-US" sz="1800">
                <a:latin typeface="Arial"/>
                <a:ea typeface="MS PGothic"/>
                <a:cs typeface="Arial"/>
              </a:rPr>
              <a:t>, Replicas </a:t>
            </a:r>
            <a:r>
              <a:rPr lang="en-US" sz="1800" err="1">
                <a:latin typeface="Arial"/>
                <a:ea typeface="MS PGothic"/>
                <a:cs typeface="Arial"/>
              </a:rPr>
              <a:t>giúp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mở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rộng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dữ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liệu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theo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cả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chiều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dọc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và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chiều</a:t>
            </a:r>
            <a:r>
              <a:rPr lang="en-US" sz="1800">
                <a:latin typeface="Arial"/>
                <a:ea typeface="MS PGothic"/>
                <a:cs typeface="Arial"/>
              </a:rPr>
              <a:t> </a:t>
            </a:r>
            <a:r>
              <a:rPr lang="en-US" sz="1800" err="1">
                <a:latin typeface="Arial"/>
                <a:ea typeface="MS PGothic"/>
                <a:cs typeface="Arial"/>
              </a:rPr>
              <a:t>ngang</a:t>
            </a:r>
            <a:r>
              <a:rPr lang="en-US" sz="1800">
                <a:latin typeface="Arial"/>
                <a:ea typeface="MS PGothic"/>
                <a:cs typeface="Arial"/>
              </a:rPr>
              <a:t>.</a:t>
            </a:r>
            <a:endParaRPr lang="en-US">
              <a:latin typeface="Arial"/>
              <a:ea typeface="MS P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32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2452873" y="236867"/>
            <a:ext cx="5684379" cy="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5.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Thiết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kế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mô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hình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dữ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liệu</a:t>
            </a:r>
            <a:endParaRPr lang="en-US" sz="2700" b="1" err="1">
              <a:solidFill>
                <a:srgbClr val="0070C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CF449A8-1E28-08D2-4591-2067366CE5A8}"/>
              </a:ext>
            </a:extLst>
          </p:cNvPr>
          <p:cNvSpPr>
            <a:spLocks noGrp="1"/>
          </p:cNvSpPr>
          <p:nvPr/>
        </p:nvSpPr>
        <p:spPr bwMode="auto">
          <a:xfrm>
            <a:off x="1328056" y="1936647"/>
            <a:ext cx="7109797" cy="311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>
              <a:lnSpc>
                <a:spcPct val="150000"/>
              </a:lnSpc>
            </a:pPr>
            <a:endParaRPr lang="en-US" sz="1800">
              <a:latin typeface="Arial"/>
              <a:ea typeface="MS PGothic"/>
              <a:cs typeface="Arial"/>
            </a:endParaRPr>
          </a:p>
          <a:p>
            <a:pPr algn="l">
              <a:lnSpc>
                <a:spcPct val="150000"/>
              </a:lnSpc>
            </a:pPr>
            <a:endParaRPr lang="en-US" altLang="en-US" sz="1800">
              <a:latin typeface="Arial"/>
              <a:ea typeface="MS PGothic"/>
              <a:cs typeface="Arial"/>
            </a:endParaRPr>
          </a:p>
          <a:p>
            <a:pPr marL="385445" indent="-385445" algn="l">
              <a:lnSpc>
                <a:spcPct val="150000"/>
              </a:lnSpc>
              <a:buAutoNum type="arabicPeriod"/>
            </a:pPr>
            <a:endParaRPr lang="en-US" altLang="en-US" sz="1800">
              <a:latin typeface="Arial"/>
              <a:ea typeface="MS PGothic"/>
              <a:cs typeface="Arial"/>
            </a:endParaRPr>
          </a:p>
        </p:txBody>
      </p:sp>
      <p:pic>
        <p:nvPicPr>
          <p:cNvPr id="9" name="Picture 4" descr="Diagram&#10;&#10;Description automatically generated">
            <a:extLst>
              <a:ext uri="{FF2B5EF4-FFF2-40B4-BE49-F238E27FC236}">
                <a16:creationId xmlns:a16="http://schemas.microsoft.com/office/drawing/2014/main" id="{37D7C6DB-1BAC-7730-DE51-005826093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920" b="61993"/>
          <a:stretch/>
        </p:blipFill>
        <p:spPr>
          <a:xfrm>
            <a:off x="375427" y="1523140"/>
            <a:ext cx="8458221" cy="43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61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F449A8-1E28-08D2-4591-2067366CE5A8}"/>
              </a:ext>
            </a:extLst>
          </p:cNvPr>
          <p:cNvSpPr>
            <a:spLocks noGrp="1"/>
          </p:cNvSpPr>
          <p:nvPr/>
        </p:nvSpPr>
        <p:spPr bwMode="auto">
          <a:xfrm>
            <a:off x="1328056" y="1936647"/>
            <a:ext cx="7109797" cy="311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>
              <a:lnSpc>
                <a:spcPct val="150000"/>
              </a:lnSpc>
            </a:pPr>
            <a:endParaRPr lang="en-US" sz="1800">
              <a:latin typeface="Arial"/>
              <a:ea typeface="MS PGothic"/>
              <a:cs typeface="Arial"/>
            </a:endParaRPr>
          </a:p>
          <a:p>
            <a:pPr algn="l">
              <a:lnSpc>
                <a:spcPct val="150000"/>
              </a:lnSpc>
            </a:pPr>
            <a:endParaRPr lang="en-US" altLang="en-US" sz="1800">
              <a:latin typeface="Arial"/>
              <a:ea typeface="MS PGothic"/>
              <a:cs typeface="Arial"/>
            </a:endParaRPr>
          </a:p>
          <a:p>
            <a:pPr marL="385445" indent="-385445" algn="l">
              <a:lnSpc>
                <a:spcPct val="150000"/>
              </a:lnSpc>
              <a:buAutoNum type="arabicPeriod"/>
            </a:pPr>
            <a:endParaRPr lang="en-US" altLang="en-US" sz="1800">
              <a:latin typeface="Arial"/>
              <a:ea typeface="MS PGothic"/>
              <a:cs typeface="Arial"/>
            </a:endParaRPr>
          </a:p>
        </p:txBody>
      </p:sp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E608F01A-7B5A-8117-F142-E677B54A2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0" t="38682" r="-230" b="169"/>
          <a:stretch/>
        </p:blipFill>
        <p:spPr>
          <a:xfrm>
            <a:off x="1329765" y="415532"/>
            <a:ext cx="7321538" cy="60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0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715858" y="2412897"/>
            <a:ext cx="2144675" cy="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alt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Contents</a:t>
            </a:r>
            <a:endParaRPr lang="en-US" altLang="en-US" sz="2700" b="1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CF449A8-1E28-08D2-4591-2067366CE5A8}"/>
              </a:ext>
            </a:extLst>
          </p:cNvPr>
          <p:cNvSpPr>
            <a:spLocks noGrp="1"/>
          </p:cNvSpPr>
          <p:nvPr/>
        </p:nvSpPr>
        <p:spPr bwMode="auto">
          <a:xfrm>
            <a:off x="3664029" y="768761"/>
            <a:ext cx="4820333" cy="504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385445" indent="-385445" algn="l">
              <a:lnSpc>
                <a:spcPct val="200000"/>
              </a:lnSpc>
              <a:buAutoNum type="arabicPeriod"/>
            </a:pPr>
            <a:r>
              <a:rPr lang="en-US" altLang="en-US" sz="2400" err="1">
                <a:latin typeface="Arial"/>
                <a:ea typeface="MS PGothic"/>
                <a:cs typeface="Arial"/>
              </a:rPr>
              <a:t>Giới</a:t>
            </a:r>
            <a:r>
              <a:rPr lang="en-US" altLang="en-US" sz="2400">
                <a:latin typeface="Arial"/>
                <a:ea typeface="MS PGothic"/>
                <a:cs typeface="Arial"/>
              </a:rPr>
              <a:t> </a:t>
            </a:r>
            <a:r>
              <a:rPr lang="en-US" altLang="en-US" sz="2400" err="1">
                <a:latin typeface="Arial"/>
                <a:ea typeface="MS PGothic"/>
                <a:cs typeface="Arial"/>
              </a:rPr>
              <a:t>Thiệu</a:t>
            </a:r>
            <a:endParaRPr lang="en-US" altLang="en-US" sz="2400">
              <a:latin typeface="Arial"/>
              <a:cs typeface="Arial"/>
            </a:endParaRPr>
          </a:p>
          <a:p>
            <a:pPr marL="385445" indent="-385445" algn="l">
              <a:lnSpc>
                <a:spcPct val="200000"/>
              </a:lnSpc>
              <a:buAutoNum type="arabicPeriod"/>
            </a:pPr>
            <a:r>
              <a:rPr lang="en-US" altLang="en-US" sz="2400">
                <a:latin typeface="Arial"/>
                <a:ea typeface="MS PGothic"/>
                <a:cs typeface="Arial"/>
              </a:rPr>
              <a:t>Các </a:t>
            </a:r>
            <a:r>
              <a:rPr lang="en-US" altLang="en-US" sz="2400" err="1">
                <a:latin typeface="Arial"/>
                <a:ea typeface="MS PGothic"/>
                <a:cs typeface="Arial"/>
              </a:rPr>
              <a:t>Nhóm</a:t>
            </a:r>
            <a:r>
              <a:rPr lang="en-US" altLang="en-US" sz="2400">
                <a:latin typeface="Arial"/>
                <a:ea typeface="MS PGothic"/>
                <a:cs typeface="Arial"/>
              </a:rPr>
              <a:t> </a:t>
            </a:r>
            <a:r>
              <a:rPr lang="en-US" altLang="en-US" sz="2400" err="1">
                <a:latin typeface="Arial"/>
                <a:ea typeface="MS PGothic"/>
                <a:cs typeface="Arial"/>
              </a:rPr>
              <a:t>Chức</a:t>
            </a:r>
            <a:r>
              <a:rPr lang="en-US" altLang="en-US" sz="2400">
                <a:latin typeface="Arial"/>
                <a:ea typeface="MS PGothic"/>
                <a:cs typeface="Arial"/>
              </a:rPr>
              <a:t> </a:t>
            </a:r>
            <a:r>
              <a:rPr lang="en-US" altLang="en-US" sz="2400" err="1">
                <a:latin typeface="Arial"/>
                <a:ea typeface="MS PGothic"/>
                <a:cs typeface="Arial"/>
              </a:rPr>
              <a:t>Năng</a:t>
            </a:r>
            <a:endParaRPr lang="en-US" altLang="en-US" sz="2400">
              <a:latin typeface="Arial"/>
              <a:ea typeface="MS PGothic"/>
              <a:cs typeface="Arial"/>
            </a:endParaRPr>
          </a:p>
          <a:p>
            <a:pPr marL="385445" indent="-385445" algn="l">
              <a:lnSpc>
                <a:spcPct val="200000"/>
              </a:lnSpc>
              <a:buAutoNum type="arabicPeriod"/>
            </a:pPr>
            <a:r>
              <a:rPr lang="en-US" altLang="en-US" sz="2400" err="1">
                <a:latin typeface="Arial"/>
                <a:ea typeface="MS PGothic"/>
                <a:cs typeface="Arial"/>
              </a:rPr>
              <a:t>Kiến</a:t>
            </a:r>
            <a:r>
              <a:rPr lang="en-US" altLang="en-US" sz="2400">
                <a:latin typeface="Arial"/>
                <a:ea typeface="MS PGothic"/>
                <a:cs typeface="Arial"/>
              </a:rPr>
              <a:t> Trúc </a:t>
            </a:r>
            <a:r>
              <a:rPr lang="en-US" altLang="en-US" sz="2400" err="1">
                <a:latin typeface="Arial"/>
                <a:ea typeface="MS PGothic"/>
                <a:cs typeface="Arial"/>
              </a:rPr>
              <a:t>Hệ</a:t>
            </a:r>
            <a:r>
              <a:rPr lang="en-US" altLang="en-US" sz="2400">
                <a:latin typeface="Arial"/>
                <a:ea typeface="MS PGothic"/>
                <a:cs typeface="Arial"/>
              </a:rPr>
              <a:t> </a:t>
            </a:r>
            <a:r>
              <a:rPr lang="en-US" altLang="en-US" sz="2400" err="1">
                <a:latin typeface="Arial"/>
                <a:ea typeface="MS PGothic"/>
                <a:cs typeface="Arial"/>
              </a:rPr>
              <a:t>Thống</a:t>
            </a:r>
            <a:endParaRPr lang="en-US" altLang="en-US" sz="2400">
              <a:latin typeface="Arial"/>
              <a:ea typeface="MS PGothic"/>
              <a:cs typeface="Arial"/>
            </a:endParaRPr>
          </a:p>
          <a:p>
            <a:pPr marL="385445" indent="-385445" algn="l">
              <a:lnSpc>
                <a:spcPct val="200000"/>
              </a:lnSpc>
              <a:buAutoNum type="arabicPeriod"/>
            </a:pPr>
            <a:r>
              <a:rPr lang="en-US" sz="2400" err="1">
                <a:latin typeface="Arial"/>
                <a:ea typeface="MS PGothic"/>
                <a:cs typeface="Arial"/>
              </a:rPr>
              <a:t>Kỹ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thuật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Nâng</a:t>
            </a:r>
            <a:r>
              <a:rPr lang="en-US" sz="2400">
                <a:latin typeface="Arial"/>
                <a:ea typeface="MS PGothic"/>
                <a:cs typeface="Arial"/>
              </a:rPr>
              <a:t> Cao Hiệu </a:t>
            </a:r>
            <a:r>
              <a:rPr lang="en-US" sz="2400" err="1">
                <a:latin typeface="Arial"/>
                <a:ea typeface="MS PGothic"/>
                <a:cs typeface="Arial"/>
              </a:rPr>
              <a:t>Suất</a:t>
            </a:r>
            <a:endParaRPr lang="en-US" sz="2400">
              <a:latin typeface="Arial"/>
              <a:ea typeface="MS PGothic"/>
              <a:cs typeface="Arial"/>
            </a:endParaRPr>
          </a:p>
          <a:p>
            <a:pPr marL="385445" indent="-385445" algn="l">
              <a:lnSpc>
                <a:spcPct val="200000"/>
              </a:lnSpc>
              <a:buAutoNum type="arabicPeriod"/>
            </a:pPr>
            <a:r>
              <a:rPr lang="en-US" sz="2400" err="1">
                <a:latin typeface="Arial"/>
                <a:ea typeface="MS PGothic"/>
                <a:cs typeface="Arial"/>
              </a:rPr>
              <a:t>Thiết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Kế</a:t>
            </a:r>
            <a:r>
              <a:rPr lang="en-US" sz="2400">
                <a:latin typeface="Arial"/>
                <a:ea typeface="MS PGothic"/>
                <a:cs typeface="Arial"/>
              </a:rPr>
              <a:t> Mô Hình </a:t>
            </a:r>
            <a:r>
              <a:rPr lang="en-US" sz="2400" err="1">
                <a:latin typeface="Arial"/>
                <a:ea typeface="MS PGothic"/>
                <a:cs typeface="Arial"/>
              </a:rPr>
              <a:t>Dữ</a:t>
            </a:r>
            <a:r>
              <a:rPr lang="en-US" sz="2400">
                <a:latin typeface="Arial"/>
                <a:ea typeface="MS PGothic"/>
                <a:cs typeface="Arial"/>
              </a:rPr>
              <a:t> Liệu</a:t>
            </a:r>
          </a:p>
          <a:p>
            <a:pPr marL="385445" indent="-385445" algn="l">
              <a:lnSpc>
                <a:spcPct val="200000"/>
              </a:lnSpc>
              <a:buAutoNum type="arabicPeriod"/>
            </a:pPr>
            <a:r>
              <a:rPr lang="en-US" altLang="en-US" sz="2400">
                <a:latin typeface="Arial"/>
                <a:ea typeface="MS PGothic"/>
                <a:cs typeface="Arial"/>
              </a:rPr>
              <a:t>Demo</a:t>
            </a:r>
          </a:p>
          <a:p>
            <a:pPr marL="385445" indent="-385445" algn="l">
              <a:lnSpc>
                <a:spcPct val="200000"/>
              </a:lnSpc>
              <a:buAutoNum type="arabicPeriod"/>
            </a:pPr>
            <a:r>
              <a:rPr lang="en-US" altLang="en-US" sz="2400">
                <a:latin typeface="Arial"/>
                <a:ea typeface="MS PGothic"/>
                <a:cs typeface="Arial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7940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07E8BC4-B897-DB17-F235-4A4B72C0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454" y="1078"/>
            <a:ext cx="4909939" cy="66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0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2284021" y="1886424"/>
            <a:ext cx="4730278" cy="239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60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Demo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740511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7F05A7-2D3F-4388-A204-055F9E265D94}"/>
              </a:ext>
            </a:extLst>
          </p:cNvPr>
          <p:cNvGrpSpPr/>
          <p:nvPr/>
        </p:nvGrpSpPr>
        <p:grpSpPr>
          <a:xfrm>
            <a:off x="4480963" y="573524"/>
            <a:ext cx="2072544" cy="2072544"/>
            <a:chOff x="4922652" y="1333329"/>
            <a:chExt cx="2072544" cy="20725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243DD0-89C9-4853-B957-56F95C8D0FC5}"/>
                    </a:ext>
                  </a:extLst>
                </p14:cNvPr>
                <p14:cNvContentPartPr/>
                <p14:nvPr/>
              </p14:nvContentPartPr>
              <p14:xfrm>
                <a:off x="5868744" y="1964272"/>
                <a:ext cx="180360" cy="293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243DD0-89C9-4853-B957-56F95C8D0F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59744" y="1955272"/>
                  <a:ext cx="198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1783E3-4CD2-40F6-A927-0CE52FBFC2F5}"/>
                    </a:ext>
                  </a:extLst>
                </p14:cNvPr>
                <p14:cNvContentPartPr/>
                <p14:nvPr/>
              </p14:nvContentPartPr>
              <p14:xfrm>
                <a:off x="6130104" y="1964632"/>
                <a:ext cx="95760" cy="25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1783E3-4CD2-40F6-A927-0CE52FBFC2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21104" y="1955632"/>
                  <a:ext cx="1134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B39659-A088-4422-82C0-2A4A3E64C6A7}"/>
                    </a:ext>
                  </a:extLst>
                </p14:cNvPr>
                <p14:cNvContentPartPr/>
                <p14:nvPr/>
              </p14:nvContentPartPr>
              <p14:xfrm>
                <a:off x="6225504" y="1984432"/>
                <a:ext cx="91440" cy="271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B39659-A088-4422-82C0-2A4A3E64C6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16504" y="1975432"/>
                  <a:ext cx="109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B5EF45-EAA2-477B-AE6E-153B439B3A70}"/>
                    </a:ext>
                  </a:extLst>
                </p14:cNvPr>
                <p14:cNvContentPartPr/>
                <p14:nvPr/>
              </p14:nvContentPartPr>
              <p14:xfrm>
                <a:off x="6160704" y="2126632"/>
                <a:ext cx="103320" cy="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B5EF45-EAA2-477B-AE6E-153B439B3A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1735" y="2117632"/>
                  <a:ext cx="120899" cy="24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47730BF-3D57-4A7A-A64A-E2DD9D999C65}"/>
                </a:ext>
              </a:extLst>
            </p:cNvPr>
            <p:cNvGrpSpPr/>
            <p:nvPr/>
          </p:nvGrpSpPr>
          <p:grpSpPr>
            <a:xfrm>
              <a:off x="5511984" y="1933672"/>
              <a:ext cx="267840" cy="288360"/>
              <a:chOff x="4578128" y="2569213"/>
              <a:chExt cx="267840" cy="28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2A8D0614-3B4F-4ADB-92DA-FDCB09DEABBB}"/>
                      </a:ext>
                    </a:extLst>
                  </p14:cNvPr>
                  <p14:cNvContentPartPr/>
                  <p14:nvPr/>
                </p14:nvContentPartPr>
                <p14:xfrm>
                  <a:off x="4578128" y="2569213"/>
                  <a:ext cx="267840" cy="2858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2A8D0614-3B4F-4ADB-92DA-FDCB09DEABBB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569128" y="2560213"/>
                    <a:ext cx="285480" cy="30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08C82CB5-B401-4200-90EC-A5E212875D97}"/>
                      </a:ext>
                    </a:extLst>
                  </p14:cNvPr>
                  <p14:cNvContentPartPr/>
                  <p14:nvPr/>
                </p14:nvContentPartPr>
                <p14:xfrm>
                  <a:off x="4740488" y="2710693"/>
                  <a:ext cx="66960" cy="1274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08C82CB5-B401-4200-90EC-A5E212875D9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731439" y="2701718"/>
                    <a:ext cx="84695" cy="1450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CCEA37AE-B903-4B52-89F5-A22EBF61B980}"/>
                      </a:ext>
                    </a:extLst>
                  </p14:cNvPr>
                  <p14:cNvContentPartPr/>
                  <p14:nvPr/>
                </p14:nvContentPartPr>
                <p14:xfrm>
                  <a:off x="4734008" y="2762533"/>
                  <a:ext cx="105840" cy="950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CCEA37AE-B903-4B52-89F5-A22EBF61B98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725008" y="2753567"/>
                    <a:ext cx="123480" cy="112613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30" name="Graphic 29" descr="Thought bubble outline">
              <a:extLst>
                <a:ext uri="{FF2B5EF4-FFF2-40B4-BE49-F238E27FC236}">
                  <a16:creationId xmlns:a16="http://schemas.microsoft.com/office/drawing/2014/main" id="{15E1008A-9B2F-46F6-9FCC-49479F04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22652" y="1333329"/>
              <a:ext cx="2072544" cy="207254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2AA4577D-2EE1-4F28-8D52-0ACFAF5D2BD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24404832"/>
                  </p:ext>
                </p:extLst>
              </p:nvPr>
            </p:nvGraphicFramePr>
            <p:xfrm>
              <a:off x="1580525" y="116731"/>
              <a:ext cx="3701790" cy="653883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3701790" cy="6538839"/>
                    </a:xfrm>
                    <a:prstGeom prst="rect">
                      <a:avLst/>
                    </a:prstGeom>
                  </am3d:spPr>
                  <am3d:camera>
                    <am3d:pos x="-509262" y="509520" z="54833364"/>
                    <am3d:up dx="0" dy="36000000" dz="0"/>
                    <am3d:lookAt x="-509262" y="509520" z="0"/>
                    <am3d:perspective fov="2598591"/>
                  </am3d:camera>
                  <am3d:trans>
                    <am3d:meterPerModelUnit n="539127" d="1000000"/>
                    <am3d:preTrans dx="74" dy="-18022833" dz="-69254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2AA4577D-2EE1-4F28-8D52-0ACFAF5D2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80525" y="116731"/>
                <a:ext cx="3701790" cy="65388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534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3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2551585" y="81004"/>
            <a:ext cx="4031490" cy="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alt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1. Giới Thiệu</a:t>
            </a:r>
            <a:endParaRPr lang="en-US" altLang="en-US" sz="2700" b="1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CF449A8-1E28-08D2-4591-2067366CE5A8}"/>
              </a:ext>
            </a:extLst>
          </p:cNvPr>
          <p:cNvSpPr>
            <a:spLocks noGrp="1"/>
          </p:cNvSpPr>
          <p:nvPr/>
        </p:nvSpPr>
        <p:spPr bwMode="auto">
          <a:xfrm>
            <a:off x="912420" y="1289469"/>
            <a:ext cx="7363959" cy="311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385445" indent="-385445" algn="l">
              <a:lnSpc>
                <a:spcPct val="200000"/>
              </a:lnSpc>
              <a:buAutoNum type="arabicPeriod"/>
            </a:pPr>
            <a:r>
              <a:rPr lang="en-US" altLang="en-US" sz="1800">
                <a:latin typeface="Arial"/>
                <a:ea typeface="MS PGothic"/>
                <a:cs typeface="Arial"/>
              </a:rPr>
              <a:t>Nhu </a:t>
            </a:r>
            <a:r>
              <a:rPr lang="en-US" altLang="en-US" sz="1800" err="1">
                <a:latin typeface="Arial"/>
                <a:ea typeface="MS PGothic"/>
                <a:cs typeface="Arial"/>
              </a:rPr>
              <a:t>cầu</a:t>
            </a:r>
            <a:r>
              <a:rPr lang="en-US" altLang="en-US" sz="1800">
                <a:latin typeface="Arial"/>
                <a:ea typeface="MS PGothic"/>
                <a:cs typeface="Arial"/>
              </a:rPr>
              <a:t> </a:t>
            </a:r>
            <a:r>
              <a:rPr lang="en-US" altLang="en-US" sz="1800" err="1">
                <a:latin typeface="Arial"/>
                <a:ea typeface="MS PGothic"/>
                <a:cs typeface="Arial"/>
              </a:rPr>
              <a:t>ngày</a:t>
            </a:r>
            <a:r>
              <a:rPr lang="en-US" altLang="en-US" sz="1800">
                <a:latin typeface="Arial"/>
                <a:ea typeface="MS PGothic"/>
                <a:cs typeface="Arial"/>
              </a:rPr>
              <a:t> nay </a:t>
            </a:r>
            <a:r>
              <a:rPr lang="en-US" altLang="en-US" sz="1800" err="1">
                <a:latin typeface="Arial"/>
                <a:ea typeface="MS PGothic"/>
                <a:cs typeface="Arial"/>
              </a:rPr>
              <a:t>về</a:t>
            </a:r>
            <a:r>
              <a:rPr lang="en-US" altLang="en-US" sz="1800">
                <a:latin typeface="Arial"/>
                <a:ea typeface="MS PGothic"/>
                <a:cs typeface="Arial"/>
              </a:rPr>
              <a:t> </a:t>
            </a:r>
            <a:r>
              <a:rPr lang="en-US" altLang="en-US" sz="1800" err="1">
                <a:latin typeface="Arial"/>
                <a:ea typeface="MS PGothic"/>
                <a:cs typeface="Arial"/>
              </a:rPr>
              <a:t>giao</a:t>
            </a:r>
            <a:r>
              <a:rPr lang="en-US" altLang="en-US" sz="1800">
                <a:latin typeface="Arial"/>
                <a:ea typeface="MS PGothic"/>
                <a:cs typeface="Arial"/>
              </a:rPr>
              <a:t> </a:t>
            </a:r>
            <a:r>
              <a:rPr lang="en-US" altLang="en-US" sz="1800" err="1">
                <a:latin typeface="Arial"/>
                <a:ea typeface="MS PGothic"/>
                <a:cs typeface="Arial"/>
              </a:rPr>
              <a:t>dịch</a:t>
            </a:r>
            <a:r>
              <a:rPr lang="en-US" altLang="en-US" sz="1800">
                <a:latin typeface="Arial"/>
                <a:ea typeface="MS PGothic"/>
                <a:cs typeface="Arial"/>
              </a:rPr>
              <a:t> </a:t>
            </a:r>
            <a:r>
              <a:rPr lang="en-US" altLang="en-US" sz="1800" err="1">
                <a:latin typeface="Arial"/>
                <a:ea typeface="MS PGothic"/>
                <a:cs typeface="Arial"/>
              </a:rPr>
              <a:t>chuyển</a:t>
            </a:r>
            <a:r>
              <a:rPr lang="en-US" altLang="en-US" sz="1800">
                <a:latin typeface="Arial"/>
                <a:ea typeface="MS PGothic"/>
                <a:cs typeface="Arial"/>
              </a:rPr>
              <a:t> </a:t>
            </a:r>
            <a:r>
              <a:rPr lang="en-US" altLang="en-US" sz="1800" err="1">
                <a:latin typeface="Arial"/>
                <a:ea typeface="MS PGothic"/>
                <a:cs typeface="Arial"/>
              </a:rPr>
              <a:t>tiền</a:t>
            </a:r>
            <a:r>
              <a:rPr lang="en-US" altLang="en-US" sz="1800">
                <a:latin typeface="Arial"/>
                <a:ea typeface="MS PGothic"/>
                <a:cs typeface="Arial"/>
              </a:rPr>
              <a:t> </a:t>
            </a:r>
            <a:r>
              <a:rPr lang="en-US" altLang="en-US" sz="1800" err="1">
                <a:latin typeface="Arial"/>
                <a:ea typeface="MS PGothic"/>
                <a:cs typeface="Arial"/>
              </a:rPr>
              <a:t>trực</a:t>
            </a:r>
            <a:r>
              <a:rPr lang="en-US" altLang="en-US" sz="1800">
                <a:latin typeface="Arial"/>
                <a:ea typeface="MS PGothic"/>
                <a:cs typeface="Arial"/>
              </a:rPr>
              <a:t> </a:t>
            </a:r>
            <a:r>
              <a:rPr lang="en-US" altLang="en-US" sz="1800" err="1">
                <a:latin typeface="Arial"/>
                <a:ea typeface="MS PGothic"/>
                <a:cs typeface="Arial"/>
              </a:rPr>
              <a:t>tuyến</a:t>
            </a:r>
            <a:endParaRPr lang="en-US" altLang="en-US" sz="1800">
              <a:latin typeface="Arial"/>
              <a:cs typeface="Arial"/>
            </a:endParaRPr>
          </a:p>
          <a:p>
            <a:pPr marL="385445" indent="-385445" algn="l">
              <a:lnSpc>
                <a:spcPct val="200000"/>
              </a:lnSpc>
              <a:buAutoNum type="arabicPeriod"/>
            </a:pPr>
            <a:r>
              <a:rPr lang="en-US" sz="1800" err="1">
                <a:latin typeface="Arial"/>
                <a:ea typeface="MS PGothic"/>
                <a:cs typeface="Arial"/>
              </a:rPr>
              <a:t>Cần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một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hệ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thống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lưu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trữ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dữ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liệu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tốt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và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đảm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bảo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giao</a:t>
            </a:r>
            <a:r>
              <a:rPr lang="en-US" sz="1800">
                <a:latin typeface="Arial"/>
                <a:ea typeface="MS PGothic"/>
                <a:cs typeface="Arial"/>
              </a:rPr>
              <a:t> </a:t>
            </a:r>
            <a:r>
              <a:rPr lang="en-US" sz="1800" err="1">
                <a:latin typeface="Arial"/>
                <a:ea typeface="MS PGothic"/>
                <a:cs typeface="Arial"/>
              </a:rPr>
              <a:t>dịch</a:t>
            </a:r>
            <a:r>
              <a:rPr lang="en-US" sz="1800">
                <a:latin typeface="Arial"/>
                <a:ea typeface="MS PGothic"/>
                <a:cs typeface="Arial"/>
              </a:rPr>
              <a:t> an </a:t>
            </a:r>
            <a:r>
              <a:rPr lang="en-US" sz="1800" err="1">
                <a:latin typeface="Arial"/>
                <a:ea typeface="MS PGothic"/>
                <a:cs typeface="Arial"/>
              </a:rPr>
              <a:t>toàn</a:t>
            </a:r>
            <a:endParaRPr lang="en-US" sz="1800">
              <a:latin typeface="Arial"/>
              <a:ea typeface="MS PGothic"/>
              <a:cs typeface="Arial"/>
            </a:endParaRPr>
          </a:p>
          <a:p>
            <a:pPr marL="385445" indent="-385445" algn="l">
              <a:lnSpc>
                <a:spcPct val="200000"/>
              </a:lnSpc>
              <a:buAutoNum type="arabicPeriod"/>
            </a:pPr>
            <a:endParaRPr lang="en-US" sz="1800">
              <a:latin typeface="Arial"/>
              <a:ea typeface="MS PGothic"/>
              <a:cs typeface="Arial"/>
            </a:endParaRPr>
          </a:p>
          <a:p>
            <a:pPr algn="l">
              <a:lnSpc>
                <a:spcPct val="200000"/>
              </a:lnSpc>
            </a:pPr>
            <a:endParaRPr lang="en-US" altLang="en-US" sz="1800">
              <a:latin typeface="Arial"/>
              <a:ea typeface="MS PGothic"/>
              <a:cs typeface="Arial"/>
            </a:endParaRPr>
          </a:p>
          <a:p>
            <a:pPr marL="385445" indent="-385445" algn="l">
              <a:lnSpc>
                <a:spcPct val="150000"/>
              </a:lnSpc>
              <a:buAutoNum type="arabicPeriod"/>
            </a:pPr>
            <a:endParaRPr lang="en-US" altLang="en-US" sz="1800">
              <a:latin typeface="Arial"/>
              <a:ea typeface="MS PGothic"/>
              <a:cs typeface="Arial"/>
            </a:endParaRPr>
          </a:p>
        </p:txBody>
      </p:sp>
      <p:pic>
        <p:nvPicPr>
          <p:cNvPr id="5" name="Picture 5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FB9AFDB2-86C4-453E-EAAC-8F9CEF51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67" y="3324082"/>
            <a:ext cx="2743200" cy="3529232"/>
          </a:xfrm>
          <a:prstGeom prst="rect">
            <a:avLst/>
          </a:prstGeom>
        </p:spPr>
      </p:pic>
      <p:pic>
        <p:nvPicPr>
          <p:cNvPr id="6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C6D7EE0-BCA3-20DB-65B8-E2ECE5F1F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74" y="3323573"/>
            <a:ext cx="2310166" cy="4114800"/>
          </a:xfrm>
          <a:prstGeom prst="rect">
            <a:avLst/>
          </a:prstGeom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1892545-E772-BC8E-C215-8CD7CF92B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148" y="3375764"/>
            <a:ext cx="21088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0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400553" y="1913267"/>
            <a:ext cx="2682865" cy="203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l"/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2. Các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Chức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Năng</a:t>
            </a:r>
            <a:endParaRPr lang="en-US" sz="2700" b="1">
              <a:solidFill>
                <a:srgbClr val="0070C0"/>
              </a:solidFill>
            </a:endParaRPr>
          </a:p>
        </p:txBody>
      </p:sp>
      <p:graphicFrame>
        <p:nvGraphicFramePr>
          <p:cNvPr id="3" name="TextBox 4">
            <a:extLst>
              <a:ext uri="{FF2B5EF4-FFF2-40B4-BE49-F238E27FC236}">
                <a16:creationId xmlns:a16="http://schemas.microsoft.com/office/drawing/2014/main" id="{8CE0B0EA-ACED-9DEC-7E73-6BB948F23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97003"/>
              </p:ext>
            </p:extLst>
          </p:nvPr>
        </p:nvGraphicFramePr>
        <p:xfrm>
          <a:off x="3648309" y="5472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343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1111753" y="3187"/>
            <a:ext cx="6594465" cy="115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2. Các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Chức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Năng</a:t>
            </a:r>
            <a:endParaRPr lang="en-US" sz="2700" b="1" err="1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663D4-01D6-A7D7-0E2C-3943452AE189}"/>
              </a:ext>
            </a:extLst>
          </p:cNvPr>
          <p:cNvSpPr txBox="1"/>
          <p:nvPr/>
        </p:nvSpPr>
        <p:spPr>
          <a:xfrm>
            <a:off x="1031205" y="1099503"/>
            <a:ext cx="7779315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Quản Lý </a:t>
            </a: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Đăng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Nhập</a:t>
            </a:r>
            <a:endParaRPr lang="en-US" sz="2400" b="1"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lnSpc>
                <a:spcPct val="150000"/>
              </a:lnSpc>
            </a:pPr>
            <a:endParaRPr lang="en-US" sz="2400" b="1">
              <a:solidFill>
                <a:srgbClr val="0070C0"/>
              </a:solidFill>
              <a:latin typeface="Arial"/>
              <a:ea typeface="MS PGothic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err="1">
                <a:latin typeface="Arial"/>
                <a:ea typeface="MS PGothic"/>
                <a:cs typeface="Arial"/>
              </a:rPr>
              <a:t>Đăng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nhập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bởi</a:t>
            </a:r>
            <a:r>
              <a:rPr lang="en-US" sz="2400">
                <a:latin typeface="Arial"/>
                <a:ea typeface="MS PGothic"/>
                <a:cs typeface="Arial"/>
              </a:rPr>
              <a:t> username/password + </a:t>
            </a:r>
            <a:r>
              <a:rPr lang="en-US" sz="2400" err="1">
                <a:latin typeface="Arial"/>
                <a:ea typeface="MS PGothic"/>
                <a:cs typeface="Arial"/>
              </a:rPr>
              <a:t>capcha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hoặc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bởi</a:t>
            </a:r>
            <a:r>
              <a:rPr lang="en-US" sz="2400">
                <a:latin typeface="Arial"/>
                <a:ea typeface="MS PGothic"/>
                <a:cs typeface="Arial"/>
              </a:rPr>
              <a:t> Vân </a:t>
            </a:r>
            <a:r>
              <a:rPr lang="en-US" sz="2400" err="1">
                <a:latin typeface="Arial"/>
                <a:ea typeface="MS PGothic"/>
                <a:cs typeface="Arial"/>
              </a:rPr>
              <a:t>tay</a:t>
            </a:r>
            <a:r>
              <a:rPr lang="en-US" sz="2400">
                <a:latin typeface="Arial"/>
                <a:ea typeface="MS PGothic"/>
                <a:cs typeface="Arial"/>
              </a:rPr>
              <a:t> (</a:t>
            </a:r>
            <a:r>
              <a:rPr lang="en-US" sz="2400" err="1">
                <a:latin typeface="Arial"/>
                <a:ea typeface="MS PGothic"/>
                <a:cs typeface="Arial"/>
              </a:rPr>
              <a:t>sinh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trắc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học</a:t>
            </a:r>
            <a:r>
              <a:rPr lang="en-US" sz="2400">
                <a:latin typeface="Arial"/>
                <a:ea typeface="MS PGothic"/>
                <a:cs typeface="Arial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latin typeface="Arial"/>
                <a:ea typeface="MS PGothic"/>
                <a:cs typeface="Arial"/>
              </a:rPr>
              <a:t>Cài </a:t>
            </a:r>
            <a:r>
              <a:rPr lang="en-US" sz="2400" err="1">
                <a:latin typeface="Arial"/>
                <a:ea typeface="MS PGothic"/>
                <a:cs typeface="Arial"/>
              </a:rPr>
              <a:t>đặt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lại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mật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khẩu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khi</a:t>
            </a:r>
            <a:r>
              <a:rPr lang="en-US" sz="2400">
                <a:latin typeface="Arial"/>
                <a:ea typeface="MS PGothic"/>
                <a:cs typeface="Arial"/>
              </a:rPr>
              <a:t> </a:t>
            </a:r>
            <a:r>
              <a:rPr lang="en-US" sz="2400" err="1">
                <a:latin typeface="Arial"/>
                <a:ea typeface="MS PGothic"/>
                <a:cs typeface="Arial"/>
              </a:rPr>
              <a:t>quên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mật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khẩu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đăng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nhập</a:t>
            </a:r>
            <a:r>
              <a:rPr lang="en-US" sz="2400"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latin typeface="Arial"/>
                <a:ea typeface="MS PGothic"/>
                <a:cs typeface="Arial"/>
              </a:rPr>
              <a:t>quên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mật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khẩu</a:t>
            </a:r>
            <a:r>
              <a:rPr lang="en-US" sz="2400">
                <a:latin typeface="Arial"/>
                <a:ea typeface="MS PGothic"/>
                <a:cs typeface="Arial"/>
              </a:rPr>
              <a:t> </a:t>
            </a:r>
            <a:r>
              <a:rPr lang="en-US" sz="2400" err="1">
                <a:latin typeface="Arial"/>
                <a:ea typeface="MS PGothic"/>
                <a:cs typeface="Arial"/>
              </a:rPr>
              <a:t>thẻ</a:t>
            </a:r>
            <a:r>
              <a:rPr lang="en-US" sz="2400">
                <a:latin typeface="Arial"/>
                <a:ea typeface="MS PGothic"/>
                <a:cs typeface="Arial"/>
              </a:rPr>
              <a:t> ATM.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latin typeface="Arial"/>
                <a:ea typeface="MS PGothic"/>
                <a:cs typeface="Arial"/>
              </a:rPr>
              <a:t>Access token </a:t>
            </a:r>
            <a:r>
              <a:rPr lang="en-US" sz="2400" err="1">
                <a:latin typeface="Arial"/>
                <a:ea typeface="MS PGothic"/>
                <a:cs typeface="Arial"/>
              </a:rPr>
              <a:t>và</a:t>
            </a:r>
            <a:r>
              <a:rPr lang="en-US" sz="2400">
                <a:latin typeface="Arial"/>
                <a:ea typeface="MS PGothic"/>
                <a:cs typeface="Arial"/>
              </a:rPr>
              <a:t> refresh token</a:t>
            </a:r>
            <a:endParaRPr lang="en-US" sz="240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Khóa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tài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khoản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đóng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tài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khoản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2400" b="1">
              <a:solidFill>
                <a:srgbClr val="0070C0"/>
              </a:solidFill>
              <a:latin typeface="Arial"/>
              <a:cs typeface="Arial"/>
            </a:endParaRPr>
          </a:p>
          <a:p>
            <a:endParaRPr lang="en-US" sz="240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2452873" y="-57773"/>
            <a:ext cx="4176385" cy="80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2. Các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Chức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Năng</a:t>
            </a:r>
          </a:p>
        </p:txBody>
      </p:sp>
      <p:graphicFrame>
        <p:nvGraphicFramePr>
          <p:cNvPr id="558" name="Diagram 558">
            <a:extLst>
              <a:ext uri="{FF2B5EF4-FFF2-40B4-BE49-F238E27FC236}">
                <a16:creationId xmlns:a16="http://schemas.microsoft.com/office/drawing/2014/main" id="{6D3BE213-6254-2491-791B-C7E21477C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007898"/>
              </p:ext>
            </p:extLst>
          </p:nvPr>
        </p:nvGraphicFramePr>
        <p:xfrm>
          <a:off x="1960880" y="1559560"/>
          <a:ext cx="5516880" cy="4490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79" name="Title 1">
            <a:extLst>
              <a:ext uri="{FF2B5EF4-FFF2-40B4-BE49-F238E27FC236}">
                <a16:creationId xmlns:a16="http://schemas.microsoft.com/office/drawing/2014/main" id="{F24FEA73-38D0-C449-DF89-98033623D850}"/>
              </a:ext>
            </a:extLst>
          </p:cNvPr>
          <p:cNvSpPr>
            <a:spLocks noGrp="1"/>
          </p:cNvSpPr>
          <p:nvPr/>
        </p:nvSpPr>
        <p:spPr bwMode="auto">
          <a:xfrm>
            <a:off x="2229353" y="704226"/>
            <a:ext cx="4399905" cy="85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Tài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Khoản</a:t>
            </a:r>
          </a:p>
        </p:txBody>
      </p:sp>
    </p:spTree>
    <p:extLst>
      <p:ext uri="{BB962C8B-B14F-4D97-AF65-F5344CB8AC3E}">
        <p14:creationId xmlns:p14="http://schemas.microsoft.com/office/powerpoint/2010/main" val="265581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1111753" y="3187"/>
            <a:ext cx="6594465" cy="115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2. Các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Chức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Năng</a:t>
            </a:r>
            <a:endParaRPr lang="en-US" sz="2700" b="1" err="1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663D4-01D6-A7D7-0E2C-3943452AE189}"/>
              </a:ext>
            </a:extLst>
          </p:cNvPr>
          <p:cNvSpPr txBox="1"/>
          <p:nvPr/>
        </p:nvSpPr>
        <p:spPr>
          <a:xfrm>
            <a:off x="1220487" y="1095606"/>
            <a:ext cx="6704165" cy="44096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 Giao </a:t>
            </a: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Dịch</a:t>
            </a:r>
            <a:endParaRPr lang="en-US" sz="2400" b="1">
              <a:solidFill>
                <a:srgbClr val="0070C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300000"/>
              </a:lnSpc>
              <a:buFont typeface="Arial,Sans-Serif"/>
              <a:buChar char="•"/>
            </a:pPr>
            <a:r>
              <a:rPr lang="en-US" sz="2400" err="1">
                <a:latin typeface="Arial"/>
                <a:ea typeface="MS PGothic"/>
                <a:cs typeface="Arial"/>
              </a:rPr>
              <a:t>Chuyển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khoản</a:t>
            </a:r>
            <a:r>
              <a:rPr lang="en-US" sz="2400">
                <a:latin typeface="Arial"/>
                <a:ea typeface="MS PGothic"/>
                <a:cs typeface="Arial"/>
              </a:rPr>
              <a:t> </a:t>
            </a:r>
            <a:r>
              <a:rPr lang="en-US" sz="2400" err="1">
                <a:latin typeface="Arial"/>
                <a:ea typeface="MS PGothic"/>
                <a:cs typeface="Arial"/>
              </a:rPr>
              <a:t>nội</a:t>
            </a:r>
            <a:r>
              <a:rPr lang="en-US" sz="2400"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latin typeface="Arial"/>
                <a:ea typeface="MS PGothic"/>
                <a:cs typeface="Arial"/>
              </a:rPr>
              <a:t>bộ</a:t>
            </a:r>
            <a:r>
              <a:rPr lang="en-US" sz="2400"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latin typeface="Arial"/>
                <a:ea typeface="MS PGothic"/>
                <a:cs typeface="Arial"/>
              </a:rPr>
              <a:t>liên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ngân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hàng</a:t>
            </a:r>
            <a:endParaRPr lang="en-US" sz="2400" b="1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Giao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dịch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nạp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rút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tiền</a:t>
            </a:r>
            <a:endParaRPr lang="en-US" sz="2400" b="1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Thực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hiện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giao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dịch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 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bằng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QR scan</a:t>
            </a:r>
            <a:endParaRPr lang="en-US" sz="2400" b="1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Sử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dụng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 OTP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xác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nhận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thực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hiện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giao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dịch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732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704B-21C4-7702-B9EC-5C4596DEFE10}"/>
              </a:ext>
            </a:extLst>
          </p:cNvPr>
          <p:cNvSpPr>
            <a:spLocks noGrp="1"/>
          </p:cNvSpPr>
          <p:nvPr/>
        </p:nvSpPr>
        <p:spPr bwMode="auto">
          <a:xfrm>
            <a:off x="1111753" y="3187"/>
            <a:ext cx="6594465" cy="115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2. Các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Chức</a:t>
            </a:r>
            <a:r>
              <a:rPr lang="en-US" sz="27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7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Năng</a:t>
            </a:r>
            <a:endParaRPr lang="en-US" sz="2700" b="1" err="1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663D4-01D6-A7D7-0E2C-3943452AE189}"/>
              </a:ext>
            </a:extLst>
          </p:cNvPr>
          <p:cNvSpPr txBox="1"/>
          <p:nvPr/>
        </p:nvSpPr>
        <p:spPr>
          <a:xfrm>
            <a:off x="1220487" y="1095606"/>
            <a:ext cx="6704165" cy="47790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Nhóm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 </a:t>
            </a:r>
            <a:r>
              <a:rPr lang="en-US" sz="2400" b="1" err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Tìm</a:t>
            </a:r>
            <a:r>
              <a:rPr lang="en-US" sz="2400" b="1">
                <a:solidFill>
                  <a:srgbClr val="0070C0"/>
                </a:solidFill>
                <a:latin typeface="Arial"/>
                <a:ea typeface="MS PGothic"/>
                <a:cs typeface="Arial"/>
              </a:rPr>
              <a:t> Kiếm</a:t>
            </a:r>
            <a:endParaRPr lang="en-US" sz="2400" b="1">
              <a:solidFill>
                <a:srgbClr val="0070C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Tra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cứu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tìm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kiếm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lịch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sử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giao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dịch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Tìm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kiếm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danh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bạ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Tìm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kiếm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ngân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hàng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Tìm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kiếm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thắc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mắc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ở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Bảng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câu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hỏi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trợ</a:t>
            </a:r>
            <a:r>
              <a:rPr lang="en-US" sz="240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giúp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235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32</Slides>
  <Notes>0</Notes>
  <HiddenSlides>3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Office Theme</vt:lpstr>
      <vt:lpstr>Giới thiệu</vt:lpstr>
      <vt:lpstr>Xây dựng hệ thống ngân hàng (Internet Banking)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revision>9</cp:revision>
  <dcterms:created xsi:type="dcterms:W3CDTF">2013-06-28T06:58:43Z</dcterms:created>
  <dcterms:modified xsi:type="dcterms:W3CDTF">2022-05-16T16:44:36Z</dcterms:modified>
</cp:coreProperties>
</file>